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Seattle Building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Stephanie Brunson, Josh </a:t>
            </a:r>
            <a:r>
              <a:rPr lang="en-US" dirty="0" err="1"/>
              <a:t>Blom</a:t>
            </a:r>
            <a:r>
              <a:rPr lang="en-US" dirty="0"/>
              <a:t>, Adam Dinkins, and John </a:t>
            </a:r>
            <a:r>
              <a:rPr lang="en-US" dirty="0" err="1"/>
              <a:t>Cassler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11/1/2021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Meeting on Friday to compare dead loads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will decide dead loads this Friday</a:t>
            </a:r>
          </a:p>
          <a:p>
            <a:r>
              <a:rPr lang="en-US" dirty="0"/>
              <a:t>Look </a:t>
            </a:r>
            <a:r>
              <a:rPr lang="en-US"/>
              <a:t>over Scope of Work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Finding dead loads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In progress of calculating dead loads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0.25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641</TotalTime>
  <Words>53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Derpy Snas</cp:lastModifiedBy>
  <cp:revision>25</cp:revision>
  <dcterms:created xsi:type="dcterms:W3CDTF">2017-01-09T14:30:38Z</dcterms:created>
  <dcterms:modified xsi:type="dcterms:W3CDTF">2021-11-01T23:16:50Z</dcterms:modified>
</cp:coreProperties>
</file>