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(1) The previous test using the steel frame and hydraulic actuator was finished this week. Due to our expedited timeline, we needed to at least roughly know what materials needed to be tooled and rigged up for our test. We met with David to talk about what we could do. We realized we need to tweak our walls for ease of rigging. </a:t>
            </a:r>
          </a:p>
          <a:p>
            <a:r>
              <a:rPr lang="en-US" dirty="0"/>
              <a:t>(2) We called our corporate sponsor and explained the situation. We were given the green light to use slightly thinner walls that fit into our rough design. </a:t>
            </a:r>
          </a:p>
          <a:p>
            <a:r>
              <a:rPr lang="en-US" dirty="0"/>
              <a:t>(3) We encountered some uncertainty when starting our statement of work. We met up and outlined what we thought were important aspects of our project.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project has been roughly drawn up. We are getting to a stage that we will be ready to test our walls soon. However, we still have a few hoops to jump through at that point. Our writing is in the outline and planning stage. It will likely be done in 2-3 weeks.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Steel Frame Design for Testing </a:t>
            </a:r>
          </a:p>
          <a:p>
            <a:r>
              <a:rPr lang="en-US" dirty="0"/>
              <a:t>Wood wall too wide </a:t>
            </a:r>
          </a:p>
          <a:p>
            <a:r>
              <a:rPr lang="en-US" dirty="0"/>
              <a:t>Statement of Work Confusion </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(1) The challenge was sort of resolved. We worked out a rough sketch and solved some issues. We know what we want to do. But we still need to run the actual engineering calculations to ensure it works. </a:t>
            </a:r>
          </a:p>
          <a:p>
            <a:r>
              <a:rPr lang="en-US" dirty="0"/>
              <a:t>(2) We resolved this issue. The wall size is set and ordered. </a:t>
            </a:r>
          </a:p>
          <a:p>
            <a:r>
              <a:rPr lang="en-US" dirty="0"/>
              <a:t>(3) We resolved the issue. We got a plan and an outline about how to write the statement of work. We are no longer confused though we didn’t finish writing it.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a:t>3.5</a:t>
            </a:r>
            <a:endParaRPr lang="en-US" dirty="0"/>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418</TotalTime>
  <Words>323</Words>
  <Application>Microsoft Office PowerPoint</Application>
  <PresentationFormat>Widescreen</PresentationFormat>
  <Paragraphs>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24</cp:revision>
  <dcterms:created xsi:type="dcterms:W3CDTF">2017-01-09T14:30:38Z</dcterms:created>
  <dcterms:modified xsi:type="dcterms:W3CDTF">2021-11-01T22:15:07Z</dcterms:modified>
</cp:coreProperties>
</file>