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dy Valdivia" userId="0d690489-d437-4ff4-9112-543b738cc3a1" providerId="ADAL" clId="{C5115C92-C92A-476F-BA1B-23D94924CB0D}"/>
    <pc:docChg chg="modSld">
      <pc:chgData name="Cody Valdivia" userId="0d690489-d437-4ff4-9112-543b738cc3a1" providerId="ADAL" clId="{C5115C92-C92A-476F-BA1B-23D94924CB0D}" dt="2021-11-01T22:53:56.126" v="706" actId="20577"/>
      <pc:docMkLst>
        <pc:docMk/>
      </pc:docMkLst>
      <pc:sldChg chg="modSp mod">
        <pc:chgData name="Cody Valdivia" userId="0d690489-d437-4ff4-9112-543b738cc3a1" providerId="ADAL" clId="{C5115C92-C92A-476F-BA1B-23D94924CB0D}" dt="2021-11-01T22:53:56.126" v="706" actId="20577"/>
        <pc:sldMkLst>
          <pc:docMk/>
          <pc:sldMk cId="2244340769" sldId="262"/>
        </pc:sldMkLst>
        <pc:spChg chg="mod">
          <ac:chgData name="Cody Valdivia" userId="0d690489-d437-4ff4-9112-543b738cc3a1" providerId="ADAL" clId="{C5115C92-C92A-476F-BA1B-23D94924CB0D}" dt="2021-11-01T22:53:56.126" v="706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Cody Valdivia" userId="0d690489-d437-4ff4-9112-543b738cc3a1" providerId="ADAL" clId="{C5115C92-C92A-476F-BA1B-23D94924CB0D}" dt="2021-11-01T22:39:34.631" v="212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Cody Valdivia" userId="0d690489-d437-4ff4-9112-543b738cc3a1" providerId="ADAL" clId="{C5115C92-C92A-476F-BA1B-23D94924CB0D}" dt="2021-11-01T22:53:46.561" v="696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Cody Valdivia" userId="0d690489-d437-4ff4-9112-543b738cc3a1" providerId="ADAL" clId="{C5115C92-C92A-476F-BA1B-23D94924CB0D}" dt="2021-11-01T22:38:12.834" v="98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Cody Valdivia" userId="0d690489-d437-4ff4-9112-543b738cc3a1" providerId="ADAL" clId="{C5115C92-C92A-476F-BA1B-23D94924CB0D}" dt="2021-11-01T22:48:50.847" v="435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Cody Valdivia" userId="0d690489-d437-4ff4-9112-543b738cc3a1" providerId="ADAL" clId="{C5115C92-C92A-476F-BA1B-23D94924CB0D}" dt="2021-11-01T22:35:48.302" v="1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Cody Valdivia" userId="0d690489-d437-4ff4-9112-543b738cc3a1" providerId="ADAL" clId="{C5115C92-C92A-476F-BA1B-23D94924CB0D}" dt="2021-11-01T22:35:51.601" v="3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Cody Valdivia" userId="0d690489-d437-4ff4-9112-543b738cc3a1" providerId="ADAL" clId="{C5115C92-C92A-476F-BA1B-23D94924CB0D}" dt="2021-11-01T22:35:54.244" v="5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Cody Valdivia" userId="0d690489-d437-4ff4-9112-543b738cc3a1" providerId="ADAL" clId="{C5115C92-C92A-476F-BA1B-23D94924CB0D}" dt="2021-11-01T22:35:57.198" v="7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November 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Turrini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November 1, </a:t>
            </a:r>
            <a:r>
              <a:rPr lang="en-US" dirty="0"/>
              <a:t>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11/1/2021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took notes during the meeting and shared them with the member who was not present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are researching design requirements for relevant agencies.</a:t>
            </a:r>
          </a:p>
          <a:p>
            <a:r>
              <a:rPr lang="en-US" dirty="0"/>
              <a:t>We will get the designs for the storm pond to base our drawings off of.</a:t>
            </a:r>
          </a:p>
          <a:p>
            <a:r>
              <a:rPr lang="en-US" dirty="0"/>
              <a:t>We will research methods to collect elevation points so that we can more accurately design our pipeline.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One team member was unable to come with us for our meeting with our sponsors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All members of the team are up to date on our newly received information and should not be detrimentally affected by these challenges.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436</TotalTime>
  <Words>123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24</cp:revision>
  <dcterms:created xsi:type="dcterms:W3CDTF">2017-01-09T14:30:38Z</dcterms:created>
  <dcterms:modified xsi:type="dcterms:W3CDTF">2021-11-01T22:53:59Z</dcterms:modified>
</cp:coreProperties>
</file>