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Coreform</a:t>
            </a:r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Tyler Sprague, Tristan Parker, Nate Bell, Sarah Fox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11/01/2021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11/1/2021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Reached out to Dr. Scott, attempt to restart program</a:t>
            </a:r>
          </a:p>
          <a:p>
            <a:r>
              <a:rPr lang="en-US" dirty="0"/>
              <a:t>Keep plugging along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Become more familiar with Abaqus and its application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Abaqus difficulties/not very user-friendly</a:t>
            </a:r>
          </a:p>
          <a:p>
            <a:r>
              <a:rPr lang="en-US" dirty="0"/>
              <a:t>Vague instructions/lack of information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Challenges resolved fairly quickly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73115" y="6541774"/>
            <a:ext cx="318578" cy="213862"/>
          </a:xfrm>
        </p:spPr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373</TotalTime>
  <Words>61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Nathan Sprague</cp:lastModifiedBy>
  <cp:revision>23</cp:revision>
  <dcterms:created xsi:type="dcterms:W3CDTF">2017-01-09T14:30:38Z</dcterms:created>
  <dcterms:modified xsi:type="dcterms:W3CDTF">2021-11-01T23:17:45Z</dcterms:modified>
</cp:coreProperties>
</file>