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67" d="100"/>
          <a:sy n="67" d="100"/>
        </p:scale>
        <p:origin x="56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November 1,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November 1, 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11/1/2021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11/1/2021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15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Coreform</a:t>
            </a:r>
            <a:endParaRPr lang="en-US" dirty="0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Tyler Sprague, Tristan Parker, Nate Bell, Sarah Fox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11/01/2021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11/1/2021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Reached out to Dr. Scott, attempt to restart program</a:t>
            </a:r>
          </a:p>
          <a:p>
            <a:r>
              <a:rPr lang="en-US" dirty="0"/>
              <a:t>Keep plugging along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Become more familiar with Abaqus and its application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Abaqus difficulties/not very user-friendly</a:t>
            </a:r>
          </a:p>
          <a:p>
            <a:r>
              <a:rPr lang="en-US" dirty="0"/>
              <a:t>Vague instructions/lack of information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Challenges resolved fairly quickly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273115" y="6541774"/>
            <a:ext cx="318578" cy="213862"/>
          </a:xfrm>
        </p:spPr>
        <p:txBody>
          <a:bodyPr/>
          <a:lstStyle/>
          <a:p>
            <a:r>
              <a:rPr lang="en-US" dirty="0"/>
              <a:t>1.5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2.5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2.5</a:t>
            </a:r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2391E7AC-9D5D-44F4-8A7E-020188BDFD21}"/>
              </a:ext>
            </a:extLst>
          </p:cNvPr>
          <p:cNvSpPr txBox="1">
            <a:spLocks/>
          </p:cNvSpPr>
          <p:nvPr/>
        </p:nvSpPr>
        <p:spPr>
          <a:xfrm>
            <a:off x="9147157" y="6528167"/>
            <a:ext cx="318580" cy="194813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pos="231775" algn="ctr"/>
              </a:tabLs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40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373</TotalTime>
  <Words>61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Nathan Sprague</cp:lastModifiedBy>
  <cp:revision>23</cp:revision>
  <dcterms:created xsi:type="dcterms:W3CDTF">2017-01-09T14:30:38Z</dcterms:created>
  <dcterms:modified xsi:type="dcterms:W3CDTF">2021-11-01T23:17:45Z</dcterms:modified>
</cp:coreProperties>
</file>