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26" autoAdjust="0"/>
    <p:restoredTop sz="94660"/>
  </p:normalViewPr>
  <p:slideViewPr>
    <p:cSldViewPr snapToGrid="0">
      <p:cViewPr varScale="1">
        <p:scale>
          <a:sx n="81" d="100"/>
          <a:sy n="81" d="100"/>
        </p:scale>
        <p:origin x="4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November 1,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November 1,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17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Wasatch Mountain State Park - Midway Trail Connection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Jared </a:t>
            </a:r>
            <a:r>
              <a:rPr lang="en-US" dirty="0" err="1"/>
              <a:t>Fuerst</a:t>
            </a:r>
            <a:r>
              <a:rPr lang="en-US" dirty="0"/>
              <a:t>, Tasha Jackson, Bryson </a:t>
            </a:r>
            <a:r>
              <a:rPr lang="en-US" dirty="0" err="1"/>
              <a:t>Passey</a:t>
            </a:r>
            <a:r>
              <a:rPr lang="en-US" dirty="0"/>
              <a:t>, Jared </a:t>
            </a:r>
            <a:r>
              <a:rPr lang="en-US" dirty="0" err="1"/>
              <a:t>Murri</a:t>
            </a:r>
            <a:endParaRPr lang="en-US" dirty="0"/>
          </a:p>
          <a:p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11/01/2021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11/1/2021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Secondary point of contact established.</a:t>
            </a:r>
          </a:p>
          <a:p>
            <a:r>
              <a:rPr lang="en-US" dirty="0"/>
              <a:t>Team analyzing alternative GIS data on region trails and elevation lines.</a:t>
            </a:r>
          </a:p>
          <a:p>
            <a:r>
              <a:rPr lang="en-US" dirty="0"/>
              <a:t>Team working to refine project scope with customer POC and Dr. Mitchel.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Team working to refine project scope. 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Many uncertainties in scope of work. </a:t>
            </a:r>
          </a:p>
          <a:p>
            <a:r>
              <a:rPr lang="en-US" dirty="0"/>
              <a:t>Requested survey area may be too large to realistically capture with a drone.</a:t>
            </a:r>
          </a:p>
          <a:p>
            <a:r>
              <a:rPr lang="en-US" dirty="0"/>
              <a:t>Primary owner point of contact unavailable for foreseeable future.</a:t>
            </a:r>
          </a:p>
          <a:p>
            <a:r>
              <a:rPr lang="en-US" dirty="0"/>
              <a:t>Drone batteries are not lasting as long as anticipated; adds challenges for surveying large areas.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If drone data is to be obtained, it needs to be gathered as soon as possible; drones can’t be used in poor weather or when there is snow on the ground. Scope is still vague enough that it isn’t known if drone data will be needed.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12.0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5.0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5.0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6.5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526</TotalTime>
  <Words>167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Tasha Jackson</cp:lastModifiedBy>
  <cp:revision>27</cp:revision>
  <dcterms:created xsi:type="dcterms:W3CDTF">2017-01-09T14:30:38Z</dcterms:created>
  <dcterms:modified xsi:type="dcterms:W3CDTF">2021-11-01T23:44:36Z</dcterms:modified>
</cp:coreProperties>
</file>