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4" d="100"/>
          <a:sy n="64" d="100"/>
        </p:scale>
        <p:origin x="6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26,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26,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10/26/2021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10/26/2021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18		</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Lehi Water GIS</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Brianna Hansen, </a:t>
            </a:r>
            <a:r>
              <a:rPr lang="en-US" dirty="0" err="1"/>
              <a:t>Marypaz</a:t>
            </a:r>
            <a:r>
              <a:rPr lang="en-US" dirty="0"/>
              <a:t> </a:t>
            </a:r>
            <a:r>
              <a:rPr lang="en-US" dirty="0" err="1"/>
              <a:t>Cuessy</a:t>
            </a:r>
            <a:r>
              <a:rPr lang="en-US" dirty="0"/>
              <a:t>, Daniel Gonzalez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Oct , 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10/26/2021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sent a couple emails to Dr. Hotchkiss and Dr. Mitchell asking about field trip logistics, and agreed on a set time with the </a:t>
            </a:r>
            <a:r>
              <a:rPr lang="en-US"/>
              <a:t>group that we can go .</a:t>
            </a:r>
            <a:endParaRPr lang="en-US" dirty="0"/>
          </a:p>
          <a:p>
            <a:endParaRPr lang="en-US" dirty="0"/>
          </a:p>
          <a:p>
            <a:pPr marL="0" indent="0">
              <a:buNone/>
            </a:pPr>
            <a:endParaRPr lang="en-US" dirty="0"/>
          </a:p>
          <a:p>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planned ahead for the next couple of weeks of what we need to do.</a:t>
            </a:r>
          </a:p>
          <a:p>
            <a:r>
              <a:rPr lang="en-US" dirty="0"/>
              <a:t>We set up a specific time to go meet with the GIS coordinator in Lehi</a:t>
            </a:r>
          </a:p>
          <a:p>
            <a:r>
              <a:rPr lang="en-US" dirty="0"/>
              <a:t>We started looking into what needs to be done for the statement of work.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Are sponsor is out of town for the next couple of weeks so the soonest we could schedule our trip to go up to Lehi and talk more with him is November 8</a:t>
            </a:r>
            <a:r>
              <a:rPr lang="en-US" baseline="30000" dirty="0"/>
              <a:t>th</a:t>
            </a:r>
            <a:r>
              <a:rPr lang="en-US" dirty="0"/>
              <a:t>. However, in the meantime, there isn’t a ton we can do since we need more information and to talk with the GIS coordinator.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are at a little bit of a standstill since we have not met with the GIS coordinator yet, but we have planned out what we can so that we can hit the ground running once we get the </a:t>
            </a:r>
            <a:r>
              <a:rPr lang="en-US"/>
              <a:t>information that we need. </a:t>
            </a:r>
            <a:endParaRPr lang="en-US" dirty="0"/>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1.5</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430</TotalTime>
  <Words>210</Words>
  <Application>Microsoft Office PowerPoint</Application>
  <PresentationFormat>Widescreen</PresentationFormat>
  <Paragraphs>17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Brianna Hansen</cp:lastModifiedBy>
  <cp:revision>27</cp:revision>
  <dcterms:created xsi:type="dcterms:W3CDTF">2017-01-09T14:30:38Z</dcterms:created>
  <dcterms:modified xsi:type="dcterms:W3CDTF">2021-10-26T20:44:34Z</dcterms:modified>
</cp:coreProperties>
</file>