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Build Engineering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Lorenzo </a:t>
            </a:r>
            <a:r>
              <a:rPr lang="en-US" dirty="0" err="1"/>
              <a:t>Eusebi-Diehr</a:t>
            </a:r>
            <a:r>
              <a:rPr lang="en-US" dirty="0"/>
              <a:t>, Dillon </a:t>
            </a:r>
            <a:r>
              <a:rPr lang="en-US" dirty="0" err="1"/>
              <a:t>Muirbrook</a:t>
            </a:r>
            <a:r>
              <a:rPr lang="en-US" dirty="0"/>
              <a:t>, Bryson Price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11-1-21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11/1/21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Extra time to meet this week to get caught up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Working on statement </a:t>
            </a:r>
            <a:r>
              <a:rPr lang="en-US"/>
              <a:t>of work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Inadequate time to meet last week.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Currently meeting which resolves our problems.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366</TotalTime>
  <Words>52</Words>
  <Application>Microsoft Macintosh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Lorenzo Eusebi-Diehr</cp:lastModifiedBy>
  <cp:revision>22</cp:revision>
  <dcterms:created xsi:type="dcterms:W3CDTF">2017-01-09T14:30:38Z</dcterms:created>
  <dcterms:modified xsi:type="dcterms:W3CDTF">2021-11-01T23:06:57Z</dcterms:modified>
</cp:coreProperties>
</file>