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59" d="100"/>
          <a:sy n="59" d="100"/>
        </p:scale>
        <p:origin x="78" y="12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1,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1,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pPr algn="ctr"/>
            <a:r>
              <a:rPr lang="en-US" dirty="0"/>
              <a:t>02</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ByProduct Solutions (Sludge)</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Mitchell Dial, Zach Gallini, Jordan Christensen</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11/01/2021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11/1/2021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normAutofit fontScale="92500"/>
          </a:bodyPr>
          <a:lstStyle/>
          <a:p>
            <a:r>
              <a:rPr lang="en-US" sz="1800" b="0" i="0" u="none" strike="noStrike" dirty="0">
                <a:solidFill>
                  <a:srgbClr val="000000"/>
                </a:solidFill>
                <a:effectLst/>
                <a:latin typeface="Arial" panose="020B0604020202020204" pitchFamily="34" charset="0"/>
              </a:rPr>
              <a:t>We visited the water treatment plant over the weekend and learned about the production process, chemicals used, and sludge production techniques and disposal. We visited the dump site as well and had a short discussion regarding the potential uses and solutions we could do research about.</a:t>
            </a:r>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sz="1800" b="0" i="0" u="none" strike="noStrike" dirty="0">
                <a:solidFill>
                  <a:srgbClr val="000000"/>
                </a:solidFill>
                <a:effectLst/>
                <a:latin typeface="Arial" panose="020B0604020202020204" pitchFamily="34" charset="0"/>
              </a:rPr>
              <a:t>We are able to move on to the next steps now that we have some initial information. We have a basis to work with in regards to research, testing, and potential contacts. Currently working on gathering data, and brainstorming ideas on how to dispose the sludge. </a:t>
            </a: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pPr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We are unsure of the different possible compositions of the soil byproducts. WE learned how they were produced, but the concentrations of the soil particles vary throughout the year.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normAutofit fontScale="92500" lnSpcReduction="10000"/>
          </a:bodyPr>
          <a:lstStyle/>
          <a:p>
            <a:r>
              <a:rPr lang="en-US" sz="1800" b="0" i="0" u="none" strike="noStrike" dirty="0">
                <a:solidFill>
                  <a:srgbClr val="000000"/>
                </a:solidFill>
                <a:effectLst/>
                <a:latin typeface="Arial" panose="020B0604020202020204" pitchFamily="34" charset="0"/>
              </a:rPr>
              <a:t>We have contacted Dr. Rollins to see what BYU resources we can use to test soil samples. We have a lead from Dr. Hotchkiss to contact the Springville water treatment plant and see how they dispose of the sludge. We have research articles from Dr. </a:t>
            </a:r>
            <a:r>
              <a:rPr lang="en-US" sz="1800" b="0" i="0" u="none" strike="noStrike" dirty="0" err="1">
                <a:solidFill>
                  <a:srgbClr val="000000"/>
                </a:solidFill>
                <a:effectLst/>
                <a:latin typeface="Arial" panose="020B0604020202020204" pitchFamily="34" charset="0"/>
              </a:rPr>
              <a:t>Soeby</a:t>
            </a:r>
            <a:r>
              <a:rPr lang="en-US" sz="1800" b="0" i="0" u="none" strike="noStrike" dirty="0">
                <a:solidFill>
                  <a:srgbClr val="000000"/>
                </a:solidFill>
                <a:effectLst/>
                <a:latin typeface="Arial" panose="020B0604020202020204" pitchFamily="34" charset="0"/>
              </a:rPr>
              <a:t> that we can use to perhaps alter the composition of the sludge. </a:t>
            </a:r>
            <a:endParaRPr lang="en-US" dirty="0"/>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2.5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2.5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
        <p:nvSpPr>
          <p:cNvPr id="3" name="Text Placeholder 2">
            <a:extLst>
              <a:ext uri="{FF2B5EF4-FFF2-40B4-BE49-F238E27FC236}">
                <a16:creationId xmlns:a16="http://schemas.microsoft.com/office/drawing/2014/main" id="{891443CC-73E6-4DA2-9048-2FB8B2F8F767}"/>
              </a:ext>
            </a:extLst>
          </p:cNvPr>
          <p:cNvSpPr>
            <a:spLocks noGrp="1"/>
          </p:cNvSpPr>
          <p:nvPr>
            <p:ph type="body" sz="quarter" idx="20"/>
          </p:nvPr>
        </p:nvSpPr>
        <p:spPr/>
        <p:txBody>
          <a:bodyPr/>
          <a:lstStyle/>
          <a:p>
            <a:r>
              <a:rPr lang="en-US" dirty="0"/>
              <a:t>1</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393</TotalTime>
  <Words>218</Words>
  <Application>Microsoft Office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Mitchell Dial</cp:lastModifiedBy>
  <cp:revision>25</cp:revision>
  <dcterms:created xsi:type="dcterms:W3CDTF">2017-01-09T14:30:38Z</dcterms:created>
  <dcterms:modified xsi:type="dcterms:W3CDTF">2021-11-01T23:20:28Z</dcterms:modified>
</cp:coreProperties>
</file>