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3" autoAdjust="0"/>
    <p:restoredTop sz="94660"/>
  </p:normalViewPr>
  <p:slideViewPr>
    <p:cSldViewPr snapToGrid="0">
      <p:cViewPr varScale="1">
        <p:scale>
          <a:sx n="90" d="100"/>
          <a:sy n="90" d="100"/>
        </p:scale>
        <p:origin x="1112"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1,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1,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19</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endParaRPr lang="en-US"/>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Brayden </a:t>
            </a:r>
            <a:r>
              <a:rPr lang="en-US" dirty="0" err="1"/>
              <a:t>Allsop</a:t>
            </a:r>
            <a:r>
              <a:rPr lang="en-US" dirty="0"/>
              <a:t>, Jaide Bosen, and Olivia </a:t>
            </a:r>
            <a:r>
              <a:rPr lang="en-US" dirty="0" err="1"/>
              <a:t>Neeley</a:t>
            </a:r>
            <a:endParaRPr lang="en-US" b="0" dirty="0"/>
          </a:p>
          <a:p>
            <a:br>
              <a:rPr lang="en-US" dirty="0"/>
            </a:br>
            <a:endParaRPr lang="en-US" dirty="0"/>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11-01-2021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11/1/21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At the moment the team is trying to find an appropriate time to visit the Central Utah Water District office and see the model that we will be working with. We will continue to reach out to our sponsors and try to schedule an in person meeting with Dr. Williams to discuss the on campus options to running </a:t>
            </a:r>
            <a:r>
              <a:rPr lang="en-US" dirty="0" err="1"/>
              <a:t>WaterCAD</a:t>
            </a:r>
            <a:r>
              <a:rPr lang="en-US" dirty="0"/>
              <a:t> or </a:t>
            </a:r>
            <a:r>
              <a:rPr lang="en-US" dirty="0" err="1"/>
              <a:t>EPANet</a:t>
            </a:r>
            <a:r>
              <a:rPr lang="en-US" dirty="0"/>
              <a:t>.</a:t>
            </a:r>
            <a:br>
              <a:rPr lang="en-US" dirty="0"/>
            </a:br>
            <a:endParaRPr lang="en-US" dirty="0"/>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The team is currently in the process of setting up a time to attend a field visit to CUWD as well as setting up a time to discuss our on campus versus off campus research options (software availability). As we decide to complete our project on or off campus, we will have a better understanding of the scope of work and be able to write a complete document for our sponsors.</a:t>
            </a:r>
            <a:br>
              <a:rPr lang="en-US" dirty="0"/>
            </a:br>
            <a:endParaRPr lang="en-US" dirty="0"/>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Some of the technical challenges experienced this week included acquiring reliable information on the project's scope and software available to us. At the moment the team is trying to find an appropriate time to visit the Central Utah Water District office and see the model that we will be working with. Responsiveness has been the greatest challenge from our sponsor.</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We have been in communications with our sponsor contact and faculty advisor but have yet to get a hold of everyone’s schedules. This week we will be emailing CUWD until we receive a response to start planning a site visit.</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2</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2</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2</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NA</a:t>
            </a:r>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NA</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366</TotalTime>
  <Words>265</Words>
  <Application>Microsoft Macintosh PowerPoint</Application>
  <PresentationFormat>Widescreen</PresentationFormat>
  <Paragraphs>15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Jaide Bosen</cp:lastModifiedBy>
  <cp:revision>23</cp:revision>
  <dcterms:created xsi:type="dcterms:W3CDTF">2017-01-09T14:30:38Z</dcterms:created>
  <dcterms:modified xsi:type="dcterms:W3CDTF">2021-11-01T23:14:26Z</dcterms:modified>
</cp:coreProperties>
</file>