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68" autoAdjust="0"/>
    <p:restoredTop sz="94660"/>
  </p:normalViewPr>
  <p:slideViewPr>
    <p:cSldViewPr snapToGrid="0">
      <p:cViewPr varScale="1">
        <p:scale>
          <a:sx n="96" d="100"/>
          <a:sy n="96" d="100"/>
        </p:scale>
        <p:origin x="168" y="8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November 8,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November 8,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11/8/21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11/8/21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06</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Plastic Waste In Construction Materials	</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Conrad Belshe, Alicia Cherrington, Ian Macgregor, Jackson Calder, Josh </a:t>
            </a:r>
            <a:r>
              <a:rPr lang="en-US" dirty="0" err="1"/>
              <a:t>Carlile</a:t>
            </a:r>
            <a:r>
              <a:rPr lang="en-US" dirty="0"/>
              <a:t>	</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11-08-2021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11/8/21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We did research into the types of mortar that are available and determined that most mortar types are useful at a weaker strength, so we are investing more into N and O types of mortar because these have the most applications. </a:t>
            </a:r>
          </a:p>
          <a:p>
            <a:r>
              <a:rPr lang="en-US" dirty="0"/>
              <a:t>We used a tarp as a wall boundary rather than flat on the floor this week and this retained much more plastic than the previous week’s efforts. 	</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We need to determine the batching process, tests available, and the types of mortar design that we want to use. Once this has been determined, we can finalize our scope of work</a:t>
            </a:r>
            <a:r>
              <a:rPr lang="en-US"/>
              <a:t>. </a:t>
            </a:r>
            <a:endParaRPr lang="en-US" dirty="0"/>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We needed to determine which type of mortar design (N, S, O, etc.) that would be the most effective for plastic waste. Because plastic waste causes decrease in strength, some types of mortar will be better at a weaker strength than others. Our research focused on this technical problem.</a:t>
            </a:r>
          </a:p>
          <a:p>
            <a:r>
              <a:rPr lang="en-US" dirty="0"/>
              <a:t>We also needed a way to retain more plastic during grinding processes. We have continued to refine this process over the last few weeks.	</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We are planning to talk with Dr. Guthrie about specific mortar mix design because there was not much literature at our disposal, and we will be discussing that with him as well as walking through the batching process next week</a:t>
            </a:r>
          </a:p>
          <a:p>
            <a:r>
              <a:rPr lang="en-US" dirty="0"/>
              <a:t>We will continue to use the tarp as a wall to trap the plastic particles.</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2 hours</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1 hour</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1.5 hours</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r>
              <a:rPr lang="en-US" dirty="0"/>
              <a:t>2 hour</a:t>
            </a:r>
          </a:p>
        </p:txBody>
      </p:sp>
      <p:sp>
        <p:nvSpPr>
          <p:cNvPr id="16" name="Text Placeholder 62">
            <a:extLst>
              <a:ext uri="{FF2B5EF4-FFF2-40B4-BE49-F238E27FC236}">
                <a16:creationId xmlns:a16="http://schemas.microsoft.com/office/drawing/2014/main" id="{2391E7AC-9D5D-44F4-8A7E-020188BDFD21}"/>
              </a:ext>
            </a:extLst>
          </p:cNvPr>
          <p:cNvSpPr txBox="1">
            <a:spLocks/>
          </p:cNvSpPr>
          <p:nvPr/>
        </p:nvSpPr>
        <p:spPr>
          <a:xfrm>
            <a:off x="9147157" y="6528167"/>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&lt;1 hour&gt;</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383</TotalTime>
  <Words>289</Words>
  <Application>Microsoft Macintosh PowerPoint</Application>
  <PresentationFormat>Widescreen</PresentationFormat>
  <Paragraphs>18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Conrad Belshe</cp:lastModifiedBy>
  <cp:revision>22</cp:revision>
  <dcterms:created xsi:type="dcterms:W3CDTF">2017-01-09T14:30:38Z</dcterms:created>
  <dcterms:modified xsi:type="dcterms:W3CDTF">2021-11-08T23:39:40Z</dcterms:modified>
</cp:coreProperties>
</file>