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86" d="100"/>
          <a:sy n="86" d="100"/>
        </p:scale>
        <p:origin x="47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11/8/2021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12</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Seattle Building</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Stephanie Brunson, Josh </a:t>
            </a:r>
            <a:r>
              <a:rPr lang="en-US" dirty="0" err="1"/>
              <a:t>Blom</a:t>
            </a:r>
            <a:r>
              <a:rPr lang="en-US" dirty="0"/>
              <a:t>, Adam Dinkins, and John </a:t>
            </a:r>
            <a:r>
              <a:rPr lang="en-US" dirty="0" err="1"/>
              <a:t>Cassler</a:t>
            </a:r>
            <a:endParaRPr lang="en-US" dirty="0"/>
          </a:p>
          <a:p>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11/8/2021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normAutofit fontScale="92500" lnSpcReduction="10000"/>
          </a:bodyPr>
          <a:lstStyle/>
          <a:p>
            <a:r>
              <a:rPr lang="en-US" b="0" i="0" dirty="0">
                <a:solidFill>
                  <a:srgbClr val="000000"/>
                </a:solidFill>
                <a:effectLst/>
                <a:latin typeface="Arial" panose="020B0604020202020204" pitchFamily="34" charset="0"/>
              </a:rPr>
              <a:t>Determining dead loads: 1. We reasoned together what elements would be apart of the building and used various </a:t>
            </a:r>
            <a:r>
              <a:rPr lang="en-US" b="0" i="0" dirty="0" err="1">
                <a:solidFill>
                  <a:srgbClr val="000000"/>
                </a:solidFill>
                <a:effectLst/>
                <a:latin typeface="Arial" panose="020B0604020202020204" pitchFamily="34" charset="0"/>
              </a:rPr>
              <a:t>resoursces</a:t>
            </a:r>
            <a:r>
              <a:rPr lang="en-US" b="0" i="0" dirty="0">
                <a:solidFill>
                  <a:srgbClr val="000000"/>
                </a:solidFill>
                <a:effectLst/>
                <a:latin typeface="Arial" panose="020B0604020202020204" pitchFamily="34" charset="0"/>
              </a:rPr>
              <a:t> to determine the appropriate dead load. Resources used includes: ASCE, and the </a:t>
            </a:r>
            <a:r>
              <a:rPr lang="en-US" b="0" i="0" dirty="0" err="1">
                <a:solidFill>
                  <a:srgbClr val="000000"/>
                </a:solidFill>
                <a:effectLst/>
                <a:latin typeface="Arial" panose="020B0604020202020204" pitchFamily="34" charset="0"/>
              </a:rPr>
              <a:t>Vulcraft</a:t>
            </a:r>
            <a:r>
              <a:rPr lang="en-US" b="0" i="0" dirty="0">
                <a:solidFill>
                  <a:srgbClr val="000000"/>
                </a:solidFill>
                <a:effectLst/>
                <a:latin typeface="Arial" panose="020B0604020202020204" pitchFamily="34" charset="0"/>
              </a:rPr>
              <a:t> design values. 2. We decided to represent each load as a PSF or PLF per floor/roof/wall etc. because then we can easily determine the total weight per floor using the geometry and design of the building, even if the design changes per floor (e.g. lower levels vs upper levels). 3. We are currently doing individual research to resolve any questions we encountered in this process. (Loads for fireproofing, elevators, glazing etc.) </a:t>
            </a:r>
          </a:p>
          <a:p>
            <a:r>
              <a:rPr lang="en-US" b="0" i="0" dirty="0">
                <a:solidFill>
                  <a:srgbClr val="000000"/>
                </a:solidFill>
                <a:effectLst/>
                <a:latin typeface="Arial" panose="020B0604020202020204" pitchFamily="34" charset="0"/>
              </a:rPr>
              <a:t>Scope of Work: 1. We are becoming familiar with the scope of work template, and the project description provided by Dr. Judd.</a:t>
            </a: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b="0" i="0" dirty="0">
                <a:solidFill>
                  <a:srgbClr val="000000"/>
                </a:solidFill>
                <a:effectLst/>
                <a:latin typeface="Arial" panose="020B0604020202020204" pitchFamily="34" charset="0"/>
              </a:rPr>
              <a:t>Determining dead loads: We are in the process of finalizing our dead loads. </a:t>
            </a:r>
          </a:p>
          <a:p>
            <a:r>
              <a:rPr lang="en-US" b="0" i="0" dirty="0">
                <a:solidFill>
                  <a:srgbClr val="000000"/>
                </a:solidFill>
                <a:effectLst/>
                <a:latin typeface="Arial" panose="020B0604020202020204" pitchFamily="34" charset="0"/>
              </a:rPr>
              <a:t>Scope of Work: We are beginning our scope of work.</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b="0" i="0" dirty="0">
                <a:solidFill>
                  <a:srgbClr val="000000"/>
                </a:solidFill>
                <a:effectLst/>
                <a:latin typeface="Arial" panose="020B0604020202020204" pitchFamily="34" charset="0"/>
              </a:rPr>
              <a:t>Determining dead loads: 1. What are typical loads? How do we determine them? 2. How do we account for the different design elements in terms of dead load? 3. What is standard building practice for a </a:t>
            </a:r>
            <a:r>
              <a:rPr lang="en-US" b="0" i="0" dirty="0" err="1">
                <a:solidFill>
                  <a:srgbClr val="000000"/>
                </a:solidFill>
                <a:effectLst/>
                <a:latin typeface="Arial" panose="020B0604020202020204" pitchFamily="34" charset="0"/>
              </a:rPr>
              <a:t>highrise</a:t>
            </a:r>
            <a:r>
              <a:rPr lang="en-US" b="0" i="0" dirty="0">
                <a:solidFill>
                  <a:srgbClr val="000000"/>
                </a:solidFill>
                <a:effectLst/>
                <a:latin typeface="Arial" panose="020B0604020202020204" pitchFamily="34" charset="0"/>
              </a:rPr>
              <a:t> building? </a:t>
            </a:r>
          </a:p>
          <a:p>
            <a:r>
              <a:rPr lang="en-US" b="0" i="0" dirty="0">
                <a:solidFill>
                  <a:srgbClr val="000000"/>
                </a:solidFill>
                <a:effectLst/>
                <a:latin typeface="Arial" panose="020B0604020202020204" pitchFamily="34" charset="0"/>
              </a:rPr>
              <a:t>Scope of Work: 1. What is required to for the scope of work?</a:t>
            </a: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b="0" i="0" dirty="0">
                <a:solidFill>
                  <a:srgbClr val="000000"/>
                </a:solidFill>
                <a:effectLst/>
                <a:latin typeface="Arial" panose="020B0604020202020204" pitchFamily="34" charset="0"/>
              </a:rPr>
              <a:t>Determining dead loads: We are in the process of finalizing our dead loads. Once completed we can begin finding our wind loads and then our story forces. </a:t>
            </a:r>
          </a:p>
          <a:p>
            <a:r>
              <a:rPr lang="en-US" b="0" i="0" dirty="0">
                <a:solidFill>
                  <a:srgbClr val="000000"/>
                </a:solidFill>
                <a:effectLst/>
                <a:latin typeface="Arial" panose="020B0604020202020204" pitchFamily="34" charset="0"/>
              </a:rPr>
              <a:t>Scope of Work: We are beginning our scope of work.</a:t>
            </a:r>
            <a:endParaRPr lang="en-US" dirty="0"/>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6</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3</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454</TotalTime>
  <Words>310</Words>
  <Application>Microsoft Office PowerPoint</Application>
  <PresentationFormat>Widescreen</PresentationFormat>
  <Paragraphs>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Derpy Snas</cp:lastModifiedBy>
  <cp:revision>23</cp:revision>
  <dcterms:created xsi:type="dcterms:W3CDTF">2017-01-09T14:30:38Z</dcterms:created>
  <dcterms:modified xsi:type="dcterms:W3CDTF">2021-11-09T00:02:26Z</dcterms:modified>
</cp:coreProperties>
</file>