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1" d="100"/>
          <a:sy n="91" d="100"/>
        </p:scale>
        <p:origin x="278"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4580388" y="1379765"/>
            <a:ext cx="2384669" cy="276999"/>
          </a:xfrm>
        </p:spPr>
        <p:txBody>
          <a:bodyPr/>
          <a:lstStyle/>
          <a:p>
            <a:r>
              <a:rPr lang="en-US" dirty="0"/>
              <a:t>N/A</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Dr. Judd Wood – Timber Wall Testing Apparatus </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Wyatt Payne, Alex Winward, Decker Ure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11/8/2021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(1) We calculated some of the design for the steel frame. Because only one of us has taken steel design, we had a big learning curve. The member that took the class met up with us and taught us some key ideas. It helped us create the design. </a:t>
            </a:r>
          </a:p>
          <a:p>
            <a:r>
              <a:rPr lang="en-US" dirty="0"/>
              <a:t>(2) The test before us went badly and so our testing window was delayed. We checked in with Dave and coordinated the next prospective time to test.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Our testing frame is halfway designed and calculations tested. We have delayed the project a bit, but that is probably better for our timeline anyway due to the workload we have this semester. We have drafted a rough statement of work and will submit it this week to our faculty advisor for review </a:t>
            </a:r>
            <a:r>
              <a:rPr lang="en-US"/>
              <a:t>and approval. </a:t>
            </a: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Steel Frame Design for Testing </a:t>
            </a:r>
          </a:p>
          <a:p>
            <a:r>
              <a:rPr lang="en-US" dirty="0"/>
              <a:t>Timing change for frame testing </a:t>
            </a:r>
          </a:p>
          <a:p>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(1) The challenge was resolved. The other members are now skilled enough to help with the design calculations. We are still working on the calculations, but can split the work more evenly. </a:t>
            </a:r>
          </a:p>
          <a:p>
            <a:r>
              <a:rPr lang="en-US" dirty="0"/>
              <a:t>(2) Resolved. We have coordinated and adjusted our schedule to the new testing timeframe.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a:t>3.5</a:t>
            </a:r>
            <a:endParaRPr lang="en-US" dirty="0"/>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425</TotalTime>
  <Words>237</Words>
  <Application>Microsoft Office PowerPoint</Application>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Decker Ure</cp:lastModifiedBy>
  <cp:revision>25</cp:revision>
  <dcterms:created xsi:type="dcterms:W3CDTF">2017-01-09T14:30:38Z</dcterms:created>
  <dcterms:modified xsi:type="dcterms:W3CDTF">2021-11-08T22:57:31Z</dcterms:modified>
</cp:coreProperties>
</file>