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Bluffdale Storm Water</a:t>
            </a:r>
          </a:p>
          <a:p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7413" y="1656763"/>
            <a:ext cx="10226754" cy="352422"/>
          </a:xfrm>
        </p:spPr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Cody Valdivia, Camila Turrini, Ridge Hainsworth, Austin 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Nichalson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November 8, 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11/8/2021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Researched potential options for our project while we wait for data.</a:t>
            </a:r>
          </a:p>
          <a:p>
            <a:r>
              <a:rPr lang="en-US" dirty="0"/>
              <a:t>Met with advisor to get feedback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preparing our statement of work for submission </a:t>
            </a:r>
            <a:r>
              <a:rPr lang="en-US"/>
              <a:t>by November 22.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Needing more data to begin further planning.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options that we researched will help us to better design a solution to our design challenge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375</TotalTime>
  <Words>82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Cody Valdivia</cp:lastModifiedBy>
  <cp:revision>22</cp:revision>
  <dcterms:created xsi:type="dcterms:W3CDTF">2017-01-09T14:30:38Z</dcterms:created>
  <dcterms:modified xsi:type="dcterms:W3CDTF">2021-11-09T00:22:15Z</dcterms:modified>
</cp:coreProperties>
</file>