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30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November 8,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November 8, 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11/8/2021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11/8/2021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14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Bluffdale Storm Water</a:t>
            </a:r>
          </a:p>
          <a:p>
            <a:endParaRPr lang="en-US" dirty="0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797413" y="1656763"/>
            <a:ext cx="10226754" cy="352422"/>
          </a:xfrm>
        </p:spPr>
        <p:txBody>
          <a:bodyPr/>
          <a:lstStyle/>
          <a:p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Cody Valdivia, Camila Turrini, Ridge Hainsworth, Austin </a:t>
            </a:r>
            <a:r>
              <a:rPr lang="en-US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Nichalson</a:t>
            </a:r>
            <a:endParaRPr lang="en-US" dirty="0"/>
          </a:p>
          <a:p>
            <a:endParaRPr lang="en-US" dirty="0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November 8, 2021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11/8/2021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 dirty="0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Researched potential options for our project while we wait for data.</a:t>
            </a:r>
          </a:p>
          <a:p>
            <a:r>
              <a:rPr lang="en-US" dirty="0"/>
              <a:t>Met with advisor to get feedback</a:t>
            </a:r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We are preparing our statement of work for submission </a:t>
            </a:r>
            <a:r>
              <a:rPr lang="en-US"/>
              <a:t>by November 22.</a:t>
            </a:r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Needing more data to begin further planning.</a:t>
            </a:r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The options that we researched will help us to better design a solution to our design challenge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16" name="Text Placeholder 62">
            <a:extLst>
              <a:ext uri="{FF2B5EF4-FFF2-40B4-BE49-F238E27FC236}">
                <a16:creationId xmlns:a16="http://schemas.microsoft.com/office/drawing/2014/main" id="{2391E7AC-9D5D-44F4-8A7E-020188BDFD21}"/>
              </a:ext>
            </a:extLst>
          </p:cNvPr>
          <p:cNvSpPr txBox="1">
            <a:spLocks/>
          </p:cNvSpPr>
          <p:nvPr/>
        </p:nvSpPr>
        <p:spPr>
          <a:xfrm>
            <a:off x="9147157" y="6528167"/>
            <a:ext cx="318580" cy="194813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336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>
                <a:tab pos="231775" algn="ctr"/>
              </a:tabLs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402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75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375</TotalTime>
  <Words>82</Words>
  <Application>Microsoft Office PowerPoint</Application>
  <PresentationFormat>Widescreen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Cody Valdivia</cp:lastModifiedBy>
  <cp:revision>22</cp:revision>
  <dcterms:created xsi:type="dcterms:W3CDTF">2017-01-09T14:30:38Z</dcterms:created>
  <dcterms:modified xsi:type="dcterms:W3CDTF">2021-11-09T00:22:15Z</dcterms:modified>
</cp:coreProperties>
</file>