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November 8,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November 8,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15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Coreform</a:t>
            </a:r>
            <a:endParaRPr lang="en-US" dirty="0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Tristan Parker, Nate Bell, Sarah Fox, Tyler Sprague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11/08/2021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11/8/2021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Sent email regarding statement of work to Dr. Scott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Progressing familiarity with Abaqus</a:t>
            </a:r>
          </a:p>
          <a:p>
            <a:r>
              <a:rPr lang="en-US" dirty="0"/>
              <a:t>More contact with Dr. Scott </a:t>
            </a:r>
            <a:r>
              <a:rPr lang="en-US"/>
              <a:t>and potential meetings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Definitely won’t know what our project is until next semester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Able to finalize project info</a:t>
            </a:r>
          </a:p>
          <a:p>
            <a:r>
              <a:rPr lang="en-US" dirty="0"/>
              <a:t>Potential lunch date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3.25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3.75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430</TotalTime>
  <Words>64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Nathan Sprague</cp:lastModifiedBy>
  <cp:revision>23</cp:revision>
  <dcterms:created xsi:type="dcterms:W3CDTF">2017-01-09T14:30:38Z</dcterms:created>
  <dcterms:modified xsi:type="dcterms:W3CDTF">2021-11-09T00:10:04Z</dcterms:modified>
</cp:coreProperties>
</file>