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26" autoAdjust="0"/>
    <p:restoredTop sz="94660"/>
  </p:normalViewPr>
  <p:slideViewPr>
    <p:cSldViewPr snapToGrid="0">
      <p:cViewPr varScale="1">
        <p:scale>
          <a:sx n="81" d="100"/>
          <a:sy n="81" d="100"/>
        </p:scale>
        <p:origin x="46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17</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Wasatch Mountain State Park - Midway Trail Connection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Jared </a:t>
            </a:r>
            <a:r>
              <a:rPr lang="en-US" dirty="0" err="1"/>
              <a:t>Fuerst</a:t>
            </a:r>
            <a:r>
              <a:rPr lang="en-US" dirty="0"/>
              <a:t>, Tasha Jackson, Bryson </a:t>
            </a:r>
            <a:r>
              <a:rPr lang="en-US" dirty="0" err="1"/>
              <a:t>Passey</a:t>
            </a:r>
            <a:r>
              <a:rPr lang="en-US" dirty="0"/>
              <a:t>, Jared </a:t>
            </a:r>
            <a:r>
              <a:rPr lang="en-US" dirty="0" err="1"/>
              <a:t>Murri</a:t>
            </a:r>
            <a:endParaRPr lang="en-US" dirty="0"/>
          </a:p>
          <a:p>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11/08/2021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11/8/2021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Team analyzing alternative GIS data on region trails and elevation lines.</a:t>
            </a:r>
          </a:p>
          <a:p>
            <a:r>
              <a:rPr lang="en-US" dirty="0"/>
              <a:t>Team working to refine project scope with customer POC and Dr. Mitchell.</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Team has visited the site several times and has refined the project scope. Proceeding to put together a statement of work for the project.</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Many uncertainties in scope of work.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Team determined that it will be most effective to analyze trail locations using GIS and state data. Drone imaging of the trail will be performed if needed once potential locations have been refined.</a:t>
            </a:r>
          </a:p>
          <a:p>
            <a:r>
              <a:rPr lang="en-US" dirty="0"/>
              <a:t>Met with Dr. Mitchell to discuss the plan moving forward with the project given recent personnel changes.</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2.0</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2.5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1.0</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602</TotalTime>
  <Words>143</Words>
  <Application>Microsoft Office PowerPoint</Application>
  <PresentationFormat>Widescreen</PresentationFormat>
  <Paragraphs>17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Tasha Jackson</cp:lastModifiedBy>
  <cp:revision>28</cp:revision>
  <dcterms:created xsi:type="dcterms:W3CDTF">2017-01-09T14:30:38Z</dcterms:created>
  <dcterms:modified xsi:type="dcterms:W3CDTF">2021-11-09T00:41:00Z</dcterms:modified>
</cp:coreProperties>
</file>