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64" d="100"/>
          <a:sy n="64" d="100"/>
        </p:scale>
        <p:origin x="6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2,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2,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11/2/2021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11/2/2021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18		</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Lehi Water GIS</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Brianna Hansen, </a:t>
            </a:r>
            <a:r>
              <a:rPr lang="en-US" dirty="0" err="1"/>
              <a:t>Marypaz</a:t>
            </a:r>
            <a:r>
              <a:rPr lang="en-US" dirty="0"/>
              <a:t> </a:t>
            </a:r>
            <a:r>
              <a:rPr lang="en-US" dirty="0" err="1"/>
              <a:t>Cuessy</a:t>
            </a:r>
            <a:r>
              <a:rPr lang="en-US" dirty="0"/>
              <a:t>, Daniel Gonzalez	</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Nov 2, 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11/2/2021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were able to confirm the time and date for the meeting with our sponsor and the GIS coordinator and sent them calendar invites</a:t>
            </a:r>
          </a:p>
          <a:p>
            <a:endParaRPr lang="en-US" dirty="0"/>
          </a:p>
          <a:p>
            <a:pPr marL="0" indent="0">
              <a:buNone/>
            </a:pPr>
            <a:endParaRPr lang="en-US" dirty="0"/>
          </a:p>
          <a:p>
            <a:endParaRPr lang="en-US" dirty="0"/>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confirmed a specific date and time for the meeting and Lehi and sent calendar invites</a:t>
            </a:r>
          </a:p>
          <a:p>
            <a:r>
              <a:rPr lang="en-US" dirty="0"/>
              <a:t>We also emailed Jolene so that we will be able to use a BYU vehicle. </a:t>
            </a:r>
          </a:p>
          <a:p>
            <a:r>
              <a:rPr lang="en-US" dirty="0"/>
              <a:t>We have rearranged our personal work and school schedules to make the trip next week possible.</a:t>
            </a:r>
          </a:p>
          <a:p>
            <a:r>
              <a:rPr lang="en-US" dirty="0"/>
              <a:t>We started looking into what needs to be done for the statement of work. </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Are sponsor is out of town for the next couple of weeks so the soonest we could schedule our trip to go up to Lehi and talk more with him is November 8</a:t>
            </a:r>
            <a:r>
              <a:rPr lang="en-US" baseline="30000" dirty="0"/>
              <a:t>th</a:t>
            </a:r>
            <a:r>
              <a:rPr lang="en-US" dirty="0"/>
              <a:t>. However, in the meantime, there isn’t a ton we can do since we need more information and to talk with the GIS coordinator.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We are at a little bit of a standstill since we have not met with the GIS coordinator yet, but we have planned out what we can so that we can hit the ground running once we get the </a:t>
            </a:r>
            <a:r>
              <a:rPr lang="en-US"/>
              <a:t>information that we need. </a:t>
            </a:r>
            <a:endParaRPr lang="en-US" dirty="0"/>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1.5</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1.5</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1.5</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dirty="0"/>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&lt;</a:t>
            </a:r>
            <a:r>
              <a:rPr lang="en-US" dirty="0" err="1"/>
              <a:t>hrs</a:t>
            </a:r>
            <a:r>
              <a:rPr lang="en-US" dirty="0"/>
              <a:t>&gt;</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442</TotalTime>
  <Words>220</Words>
  <Application>Microsoft Office PowerPoint</Application>
  <PresentationFormat>Widescreen</PresentationFormat>
  <Paragraphs>18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Brianna Hansen</cp:lastModifiedBy>
  <cp:revision>28</cp:revision>
  <dcterms:created xsi:type="dcterms:W3CDTF">2017-01-09T14:30:38Z</dcterms:created>
  <dcterms:modified xsi:type="dcterms:W3CDTF">2021-11-02T20:29:35Z</dcterms:modified>
</cp:coreProperties>
</file>