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72" d="100"/>
          <a:sy n="72" d="100"/>
        </p:scale>
        <p:origin x="5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November 8,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November 8,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30344" y="1379765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58309" y="1379764"/>
            <a:ext cx="385842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</a:t>
            </a:r>
            <a:r>
              <a:rPr lang="en-US" b="1"/>
              <a:t>:  CEEn-2019CPST-0</a:t>
            </a:r>
            <a:endParaRPr lang="en-US" b="1" dirty="0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0945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709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0091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5331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33870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8634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63017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77781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US" dirty="0"/>
              <a:t>02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ByProduct Solutions (Sludge)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Mitchell Dial, Zach Gallini, Jordan Christensen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11/08/2021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11/8/2021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 dirty="0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>
            <a:normAutofit/>
          </a:bodyPr>
          <a:lstStyle/>
          <a:p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We’ve reached out to Dr. Rollins and will be reaching out to the contact provided by Dr. Hotchkiss.</a:t>
            </a:r>
            <a:endParaRPr lang="en-US" dirty="0"/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sz="18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We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have a basis to work with in regards to research, testing, and potential contacts. Currently working on gathering data, and brainstorming ideas on how to dispose the sludge. </a:t>
            </a:r>
            <a:endParaRPr lang="en-US" dirty="0"/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We are currently looking for cheap soil products to mix into the sludge.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>
            <a:normAutofit/>
          </a:bodyPr>
          <a:lstStyle/>
          <a:p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Getting ahold of the BYU soil testing lab. Might delay results.</a:t>
            </a:r>
            <a:endParaRPr lang="en-US" dirty="0"/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1443CC-73E6-4DA2-9048-2FB8B2F8F76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445</TotalTime>
  <Words>102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Mitchell Dial</cp:lastModifiedBy>
  <cp:revision>27</cp:revision>
  <dcterms:created xsi:type="dcterms:W3CDTF">2017-01-09T14:30:38Z</dcterms:created>
  <dcterms:modified xsi:type="dcterms:W3CDTF">2021-11-08T23:58:14Z</dcterms:modified>
</cp:coreProperties>
</file>