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8,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8,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/>
              <a:t>02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ByProduct Solutions (Sludge)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Mitchell Dial, Zach Gallini, Jordan Christensen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11/08/2021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11/8/2021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We’ve reached out to Dr. Rollins and will be reaching out to the contact provided by Dr. Hotchkiss.</a:t>
            </a:r>
            <a:endParaRPr lang="en-US" dirty="0"/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18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have a basis to work with in regards to research, testing, and potential contacts. Currently working on gathering data, and brainstorming ideas on how to dispose the sludge. 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 are currently looking for cheap soil products to mix into the sludge.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Getting ahold of the BYU soil testing lab. Might delay results.</a:t>
            </a:r>
            <a:endParaRPr lang="en-US" dirty="0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443CC-73E6-4DA2-9048-2FB8B2F8F76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445</TotalTime>
  <Words>102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Mitchell Dial</cp:lastModifiedBy>
  <cp:revision>27</cp:revision>
  <dcterms:created xsi:type="dcterms:W3CDTF">2017-01-09T14:30:38Z</dcterms:created>
  <dcterms:modified xsi:type="dcterms:W3CDTF">2021-11-08T23:58:14Z</dcterms:modified>
</cp:coreProperties>
</file>