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72" d="100"/>
          <a:sy n="72"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normAutofit/>
          </a:bodyPr>
          <a:lstStyle/>
          <a:p>
            <a:r>
              <a:rPr lang="en-US" dirty="0"/>
              <a:t>Perform assigned roles for Statement of Work by Friday 11/08/2021 before team meeting in </a:t>
            </a:r>
            <a:r>
              <a:rPr lang="en-US" dirty="0" err="1"/>
              <a:t>Hydroinformatics</a:t>
            </a:r>
            <a:r>
              <a:rPr lang="en-US" dirty="0"/>
              <a:t> lab.</a:t>
            </a:r>
          </a:p>
          <a:p>
            <a:r>
              <a:rPr lang="en-US" dirty="0"/>
              <a:t>Incorporate work already done in ArcGIS Pro, Python, and QGIS to create baseline to work from going forward to create a python script predicting flood forecasts for any river area.</a:t>
            </a:r>
          </a:p>
          <a:p>
            <a:r>
              <a:rPr lang="en-US" dirty="0"/>
              <a:t>Play around with the game idea for flood prediction in Excel</a:t>
            </a:r>
          </a:p>
          <a:p>
            <a:r>
              <a:rPr lang="en-US" dirty="0"/>
              <a:t>Play different versions of serious games to better understand how we can create one of our own</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moving forward with the game that will help us synthesize our work for flood early warning systems. We are in the exploration stage of the game. As we focus on creating a meaningful game, we are coming closer to a project proposal.</a:t>
            </a:r>
          </a:p>
          <a:p>
            <a:r>
              <a:rPr lang="en-US" dirty="0"/>
              <a:t>Statement of Work development is the stage we are currently working on.</a:t>
            </a:r>
          </a:p>
          <a:p>
            <a:r>
              <a:rPr lang="en-US" dirty="0"/>
              <a:t>We have gotten into the routine of meeting every week and collecting research individually on serious games and GIS and Python strategies for developing a game to help inform decisions.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Finding a way to create an accurate game to predict floods</a:t>
            </a:r>
          </a:p>
          <a:p>
            <a:r>
              <a:rPr lang="en-US" dirty="0"/>
              <a:t>Simply communicate complicated hydrograph data to politicians so decisions can be made</a:t>
            </a:r>
          </a:p>
          <a:p>
            <a:r>
              <a:rPr lang="en-US" dirty="0"/>
              <a:t>Extrapolate useful ideas from Serious games to implement for our game to model response to flood forecasts</a:t>
            </a:r>
          </a:p>
          <a:p>
            <a:r>
              <a:rPr lang="en-US" dirty="0"/>
              <a:t>Develop Statement of Work by Nov. 22nd</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going to pursue a deliverable that allows users to play a game and predicts the flood severity and will incorporate tools like Python and ArcGIS Pro.</a:t>
            </a:r>
          </a:p>
          <a:p>
            <a:r>
              <a:rPr lang="en-US" dirty="0"/>
              <a:t>Each member will perform their assigned role to complete Statement of Work by Friday</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3" name="Text Placeholder 2">
            <a:extLst>
              <a:ext uri="{FF2B5EF4-FFF2-40B4-BE49-F238E27FC236}">
                <a16:creationId xmlns:a16="http://schemas.microsoft.com/office/drawing/2014/main" id="{52B608E6-A5CE-4273-8683-CC3D1A639D07}"/>
              </a:ext>
            </a:extLst>
          </p:cNvPr>
          <p:cNvSpPr>
            <a:spLocks noGrp="1"/>
          </p:cNvSpPr>
          <p:nvPr>
            <p:ph type="body" sz="quarter" idx="23"/>
          </p:nvPr>
        </p:nvSpPr>
        <p:spPr/>
        <p:txBody>
          <a:bodyPr/>
          <a:lstStyle/>
          <a:p>
            <a:r>
              <a:rPr lang="en-US" dirty="0"/>
              <a:t>2</a:t>
            </a:r>
          </a:p>
        </p:txBody>
      </p:sp>
      <p:sp>
        <p:nvSpPr>
          <p:cNvPr id="4" name="Text Placeholder 3">
            <a:extLst>
              <a:ext uri="{FF2B5EF4-FFF2-40B4-BE49-F238E27FC236}">
                <a16:creationId xmlns:a16="http://schemas.microsoft.com/office/drawing/2014/main" id="{BE8C71BA-E9A3-4ADC-9DD5-7D3703042F5C}"/>
              </a:ext>
            </a:extLst>
          </p:cNvPr>
          <p:cNvSpPr>
            <a:spLocks noGrp="1"/>
          </p:cNvSpPr>
          <p:nvPr>
            <p:ph type="body" sz="quarter" idx="22"/>
          </p:nvPr>
        </p:nvSpPr>
        <p:spPr/>
        <p:txBody>
          <a:bodyPr/>
          <a:lstStyle/>
          <a:p>
            <a:r>
              <a:rPr lang="en-US" dirty="0"/>
              <a:t>2</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625</TotalTime>
  <Words>293</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27</cp:revision>
  <dcterms:created xsi:type="dcterms:W3CDTF">2017-01-09T14:30:38Z</dcterms:created>
  <dcterms:modified xsi:type="dcterms:W3CDTF">2021-11-08T23:41:48Z</dcterms:modified>
</cp:coreProperties>
</file>