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53" autoAdjust="0"/>
    <p:restoredTop sz="94660"/>
  </p:normalViewPr>
  <p:slideViewPr>
    <p:cSldViewPr snapToGrid="0">
      <p:cViewPr varScale="1">
        <p:scale>
          <a:sx n="90" d="100"/>
          <a:sy n="90" d="100"/>
        </p:scale>
        <p:origin x="92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19</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endParaRPr lang="en-US" dirty="0"/>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Brayden </a:t>
            </a:r>
            <a:r>
              <a:rPr lang="en-US" dirty="0" err="1"/>
              <a:t>Allsop</a:t>
            </a:r>
            <a:r>
              <a:rPr lang="en-US" dirty="0"/>
              <a:t>, Jaide Bosen, and Olivia </a:t>
            </a:r>
            <a:r>
              <a:rPr lang="en-US" dirty="0" err="1"/>
              <a:t>Neeley</a:t>
            </a: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11-15-2021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11/15/21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To overcome the current challenge our team has reached out to the other team working with CUWD. We obtained the contact of the water treatment facilities manager that we may utilize to touch base with CUWD. The capstone instructor and sponsor contact have been contacted additional times about increasing communications.</a:t>
            </a:r>
          </a:p>
          <a:p>
            <a:pPr marL="0" indent="0">
              <a:buNone/>
            </a:pPr>
            <a:br>
              <a:rPr lang="en-US" dirty="0"/>
            </a:br>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have begun the statement of work and are looking more closely at the template to determine what we must know from our clients. Throughout the week we will create a comprehensive list of questions and details for our sponsors.</a:t>
            </a:r>
          </a:p>
          <a:p>
            <a:pPr marL="0" indent="0">
              <a:buNone/>
            </a:pP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The continual non-technical challenge we have encountered is communication. As the “Statement of Work” approaches, we hope to narrow down our project objectives and to get some interaction with the hydraulic model. We are also still looking to have a site visit to help with this. </a:t>
            </a:r>
          </a:p>
          <a:p>
            <a:pPr marL="0" indent="0">
              <a:buNone/>
            </a:pPr>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The capstone instructors have been notified of our situation and will assist with communicating with our sponsors. The team continues to stay in touch with our faculty advisor about using </a:t>
            </a:r>
            <a:r>
              <a:rPr lang="en-US" dirty="0" err="1"/>
              <a:t>WaterCAD</a:t>
            </a:r>
            <a:r>
              <a:rPr lang="en-US" dirty="0"/>
              <a:t> for the project. We hope to begin planning our workflow for the project which should positively affect our efficiency, enabling us to achieve our goal of exceeding the client's expectations. Defining our scope of work will be helpful going forward once we begin calibrating CUWD’s model.</a:t>
            </a:r>
          </a:p>
          <a:p>
            <a:pPr marL="0" indent="0">
              <a:buNone/>
            </a:pPr>
            <a:endParaRPr lang="en-US" dirty="0"/>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a:xfrm>
            <a:off x="4094535" y="6538520"/>
            <a:ext cx="318578" cy="213862"/>
          </a:xfrm>
        </p:spPr>
        <p:txBody>
          <a:bodyPr/>
          <a:lstStyle/>
          <a:p>
            <a:r>
              <a:rPr lang="en-US" dirty="0"/>
              <a:t>2</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a:xfrm>
            <a:off x="5570909" y="6538520"/>
            <a:ext cx="318579" cy="213862"/>
          </a:xfrm>
        </p:spPr>
        <p:txBody>
          <a:bodyPr/>
          <a:lstStyle/>
          <a:p>
            <a:r>
              <a:rPr lang="en-US" dirty="0"/>
              <a:t>3</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a:xfrm>
            <a:off x="6259512" y="6529994"/>
            <a:ext cx="706585" cy="204337"/>
          </a:xfrm>
          <a:solidFill>
            <a:schemeClr val="bg1"/>
          </a:solidFill>
        </p:spPr>
        <p:txBody>
          <a:bodyPr/>
          <a:lstStyle/>
          <a:p>
            <a:r>
              <a:rPr lang="en-US" b="1" dirty="0"/>
              <a:t>Member #3:</a:t>
            </a:r>
          </a:p>
        </p:txBody>
      </p:sp>
      <p:sp>
        <p:nvSpPr>
          <p:cNvPr id="3" name="Text Placeholder 2">
            <a:extLst>
              <a:ext uri="{FF2B5EF4-FFF2-40B4-BE49-F238E27FC236}">
                <a16:creationId xmlns:a16="http://schemas.microsoft.com/office/drawing/2014/main" id="{431F1172-9C23-DC44-89B4-2E8DECFD8444}"/>
              </a:ext>
            </a:extLst>
          </p:cNvPr>
          <p:cNvSpPr>
            <a:spLocks noGrp="1"/>
          </p:cNvSpPr>
          <p:nvPr>
            <p:ph type="body" sz="quarter" idx="23"/>
          </p:nvPr>
        </p:nvSpPr>
        <p:spPr>
          <a:xfrm>
            <a:off x="7669180" y="6529994"/>
            <a:ext cx="1182585" cy="192986"/>
          </a:xfrm>
          <a:solidFill>
            <a:schemeClr val="bg1"/>
          </a:solidFill>
        </p:spPr>
        <p:txBody>
          <a:bodyPr/>
          <a:lstStyle/>
          <a:p>
            <a:endParaRPr lang="en-US" dirty="0"/>
          </a:p>
        </p:txBody>
      </p:sp>
      <p:sp>
        <p:nvSpPr>
          <p:cNvPr id="22" name="Text Placeholder 61">
            <a:extLst>
              <a:ext uri="{FF2B5EF4-FFF2-40B4-BE49-F238E27FC236}">
                <a16:creationId xmlns:a16="http://schemas.microsoft.com/office/drawing/2014/main" id="{B8C310E4-38A3-A448-B3DB-30E3380E4B28}"/>
              </a:ext>
            </a:extLst>
          </p:cNvPr>
          <p:cNvSpPr txBox="1">
            <a:spLocks/>
          </p:cNvSpPr>
          <p:nvPr/>
        </p:nvSpPr>
        <p:spPr>
          <a:xfrm>
            <a:off x="6962595" y="6521298"/>
            <a:ext cx="318580" cy="213862"/>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2</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384</TotalTime>
  <Words>251</Words>
  <Application>Microsoft Macintosh PowerPoint</Application>
  <PresentationFormat>Widescreen</PresentationFormat>
  <Paragraphs>14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Jaide Bosen</cp:lastModifiedBy>
  <cp:revision>26</cp:revision>
  <dcterms:created xsi:type="dcterms:W3CDTF">2017-01-09T14:30:38Z</dcterms:created>
  <dcterms:modified xsi:type="dcterms:W3CDTF">2021-11-15T23:57:48Z</dcterms:modified>
</cp:coreProperties>
</file>