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905EAE-9820-4701-90DF-9F78A5464625}" v="567" dt="2021-10-25T23:06:08.836"/>
    <p1510:client id="{1813FC77-074B-443B-ABEC-FCA49F0C1058}" v="537" dt="2021-11-01T23:15:35.374"/>
    <p1510:client id="{181572D9-3201-4FFB-BB8F-E8FD53C26B80}" v="15" dt="2021-10-25T23:06:31.399"/>
    <p1510:client id="{939788A3-2EC6-497F-AC0B-4600909A37C8}" v="267" dt="2021-11-15T22:27:46.352"/>
    <p1510:client id="{C5F0D3DE-88DB-427F-B15D-BA254C5B88CC}" v="336" dt="2021-11-09T00:32:51.3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l Hyer" userId="GnSlvXFHEMhbcmY/GbXW8N57XkztER6T4sMpBLXJ75A=" providerId="None" clId="Web-{C5F0D3DE-88DB-427F-B15D-BA254C5B88CC}"/>
    <pc:docChg chg="modSld">
      <pc:chgData name="Joel Hyer" userId="GnSlvXFHEMhbcmY/GbXW8N57XkztER6T4sMpBLXJ75A=" providerId="None" clId="Web-{C5F0D3DE-88DB-427F-B15D-BA254C5B88CC}" dt="2021-11-09T00:32:51.314" v="334" actId="20577"/>
      <pc:docMkLst>
        <pc:docMk/>
      </pc:docMkLst>
      <pc:sldChg chg="modSp">
        <pc:chgData name="Joel Hyer" userId="GnSlvXFHEMhbcmY/GbXW8N57XkztER6T4sMpBLXJ75A=" providerId="None" clId="Web-{C5F0D3DE-88DB-427F-B15D-BA254C5B88CC}" dt="2021-11-09T00:32:51.314" v="334" actId="20577"/>
        <pc:sldMkLst>
          <pc:docMk/>
          <pc:sldMk cId="2244340769" sldId="262"/>
        </pc:sldMkLst>
        <pc:spChg chg="mod">
          <ac:chgData name="Joel Hyer" userId="GnSlvXFHEMhbcmY/GbXW8N57XkztER6T4sMpBLXJ75A=" providerId="None" clId="Web-{C5F0D3DE-88DB-427F-B15D-BA254C5B88CC}" dt="2021-11-09T00:32:51.314" v="334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Joel Hyer" userId="GnSlvXFHEMhbcmY/GbXW8N57XkztER6T4sMpBLXJ75A=" providerId="None" clId="Web-{C5F0D3DE-88DB-427F-B15D-BA254C5B88CC}" dt="2021-11-09T00:22:14.307" v="173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Joel Hyer" userId="GnSlvXFHEMhbcmY/GbXW8N57XkztER6T4sMpBLXJ75A=" providerId="None" clId="Web-{C5F0D3DE-88DB-427F-B15D-BA254C5B88CC}" dt="2021-11-09T00:29:22.796" v="332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Joel Hyer" userId="GnSlvXFHEMhbcmY/GbXW8N57XkztER6T4sMpBLXJ75A=" providerId="None" clId="Web-{C5F0D3DE-88DB-427F-B15D-BA254C5B88CC}" dt="2021-11-09T00:21:16.401" v="118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Joel Hyer" userId="GnSlvXFHEMhbcmY/GbXW8N57XkztER6T4sMpBLXJ75A=" providerId="None" clId="Web-{C5F0D3DE-88DB-427F-B15D-BA254C5B88CC}" dt="2021-11-09T00:24:43.840" v="271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  <pc:docChgLst>
    <pc:chgData name="Joel Hyer" userId="GnSlvXFHEMhbcmY/GbXW8N57XkztER6T4sMpBLXJ75A=" providerId="None" clId="Web-{15905EAE-9820-4701-90DF-9F78A5464625}"/>
    <pc:docChg chg="modSld">
      <pc:chgData name="Joel Hyer" userId="GnSlvXFHEMhbcmY/GbXW8N57XkztER6T4sMpBLXJ75A=" providerId="None" clId="Web-{15905EAE-9820-4701-90DF-9F78A5464625}" dt="2021-10-25T23:06:07.149" v="559" actId="20577"/>
      <pc:docMkLst>
        <pc:docMk/>
      </pc:docMkLst>
      <pc:sldChg chg="modSp">
        <pc:chgData name="Joel Hyer" userId="GnSlvXFHEMhbcmY/GbXW8N57XkztER6T4sMpBLXJ75A=" providerId="None" clId="Web-{15905EAE-9820-4701-90DF-9F78A5464625}" dt="2021-10-25T23:06:07.149" v="559" actId="20577"/>
        <pc:sldMkLst>
          <pc:docMk/>
          <pc:sldMk cId="2244340769" sldId="262"/>
        </pc:sldMkLst>
        <pc:spChg chg="mod">
          <ac:chgData name="Joel Hyer" userId="GnSlvXFHEMhbcmY/GbXW8N57XkztER6T4sMpBLXJ75A=" providerId="None" clId="Web-{15905EAE-9820-4701-90DF-9F78A5464625}" dt="2021-10-25T23:05:19.583" v="505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Joel Hyer" userId="GnSlvXFHEMhbcmY/GbXW8N57XkztER6T4sMpBLXJ75A=" providerId="None" clId="Web-{15905EAE-9820-4701-90DF-9F78A5464625}" dt="2021-10-25T23:05:52.070" v="555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Joel Hyer" userId="GnSlvXFHEMhbcmY/GbXW8N57XkztER6T4sMpBLXJ75A=" providerId="None" clId="Web-{15905EAE-9820-4701-90DF-9F78A5464625}" dt="2021-10-25T22:53:29.978" v="79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Joel Hyer" userId="GnSlvXFHEMhbcmY/GbXW8N57XkztER6T4sMpBLXJ75A=" providerId="None" clId="Web-{15905EAE-9820-4701-90DF-9F78A5464625}" dt="2021-10-25T22:59:20.218" v="287" actId="20577"/>
          <ac:spMkLst>
            <pc:docMk/>
            <pc:sldMk cId="2244340769" sldId="262"/>
            <ac:spMk id="59" creationId="{B3496305-CF47-4592-BD12-2A97609DB8F0}"/>
          </ac:spMkLst>
        </pc:spChg>
        <pc:spChg chg="mod">
          <ac:chgData name="Joel Hyer" userId="GnSlvXFHEMhbcmY/GbXW8N57XkztER6T4sMpBLXJ75A=" providerId="None" clId="Web-{15905EAE-9820-4701-90DF-9F78A5464625}" dt="2021-10-25T23:05:58.476" v="556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Joel Hyer" userId="GnSlvXFHEMhbcmY/GbXW8N57XkztER6T4sMpBLXJ75A=" providerId="None" clId="Web-{15905EAE-9820-4701-90DF-9F78A5464625}" dt="2021-10-25T23:06:01.586" v="557" actId="20577"/>
          <ac:spMkLst>
            <pc:docMk/>
            <pc:sldMk cId="2244340769" sldId="262"/>
            <ac:spMk id="61" creationId="{60FA22DA-24A8-4F28-98EB-346146EBE7D6}"/>
          </ac:spMkLst>
        </pc:spChg>
        <pc:spChg chg="mod">
          <ac:chgData name="Joel Hyer" userId="GnSlvXFHEMhbcmY/GbXW8N57XkztER6T4sMpBLXJ75A=" providerId="None" clId="Web-{15905EAE-9820-4701-90DF-9F78A5464625}" dt="2021-10-25T23:06:04.367" v="558" actId="20577"/>
          <ac:spMkLst>
            <pc:docMk/>
            <pc:sldMk cId="2244340769" sldId="262"/>
            <ac:spMk id="62" creationId="{02ED936C-3470-482E-9801-F4E3AD78195A}"/>
          </ac:spMkLst>
        </pc:spChg>
        <pc:spChg chg="mod">
          <ac:chgData name="Joel Hyer" userId="GnSlvXFHEMhbcmY/GbXW8N57XkztER6T4sMpBLXJ75A=" providerId="None" clId="Web-{15905EAE-9820-4701-90DF-9F78A5464625}" dt="2021-10-25T23:06:07.149" v="559" actId="20577"/>
          <ac:spMkLst>
            <pc:docMk/>
            <pc:sldMk cId="2244340769" sldId="262"/>
            <ac:spMk id="63" creationId="{9BB3E497-3F15-4D5D-BB13-0297D77F05C2}"/>
          </ac:spMkLst>
        </pc:spChg>
      </pc:sldChg>
    </pc:docChg>
  </pc:docChgLst>
  <pc:docChgLst>
    <pc:chgData name="Shannon Andersen" userId="UCxeq0fW6mf034O24x+Qt3VjbPN4cGLQHRMADcM2+V0=" providerId="None" clId="Web-{1813FC77-074B-443B-ABEC-FCA49F0C1058}"/>
    <pc:docChg chg="modSld">
      <pc:chgData name="Shannon Andersen" userId="UCxeq0fW6mf034O24x+Qt3VjbPN4cGLQHRMADcM2+V0=" providerId="None" clId="Web-{1813FC77-074B-443B-ABEC-FCA49F0C1058}" dt="2021-11-01T23:15:31.014" v="535" actId="20577"/>
      <pc:docMkLst>
        <pc:docMk/>
      </pc:docMkLst>
      <pc:sldChg chg="modSp">
        <pc:chgData name="Shannon Andersen" userId="UCxeq0fW6mf034O24x+Qt3VjbPN4cGLQHRMADcM2+V0=" providerId="None" clId="Web-{1813FC77-074B-443B-ABEC-FCA49F0C1058}" dt="2021-11-01T23:15:31.014" v="535" actId="20577"/>
        <pc:sldMkLst>
          <pc:docMk/>
          <pc:sldMk cId="2244340769" sldId="262"/>
        </pc:sldMkLst>
        <pc:spChg chg="mod">
          <ac:chgData name="Shannon Andersen" userId="UCxeq0fW6mf034O24x+Qt3VjbPN4cGLQHRMADcM2+V0=" providerId="None" clId="Web-{1813FC77-074B-443B-ABEC-FCA49F0C1058}" dt="2021-11-01T23:02:46.990" v="6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Shannon Andersen" userId="UCxeq0fW6mf034O24x+Qt3VjbPN4cGLQHRMADcM2+V0=" providerId="None" clId="Web-{1813FC77-074B-443B-ABEC-FCA49F0C1058}" dt="2021-11-01T23:11:05.527" v="366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Shannon Andersen" userId="UCxeq0fW6mf034O24x+Qt3VjbPN4cGLQHRMADcM2+V0=" providerId="None" clId="Web-{1813FC77-074B-443B-ABEC-FCA49F0C1058}" dt="2021-11-01T23:15:31.014" v="535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Shannon Andersen" userId="UCxeq0fW6mf034O24x+Qt3VjbPN4cGLQHRMADcM2+V0=" providerId="None" clId="Web-{1813FC77-074B-443B-ABEC-FCA49F0C1058}" dt="2021-11-01T23:09:09.588" v="233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Shannon Andersen" userId="UCxeq0fW6mf034O24x+Qt3VjbPN4cGLQHRMADcM2+V0=" providerId="None" clId="Web-{1813FC77-074B-443B-ABEC-FCA49F0C1058}" dt="2021-11-01T23:11:56.496" v="404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  <pc:docChgLst>
    <pc:chgData clId="Web-{181572D9-3201-4FFB-BB8F-E8FD53C26B80}"/>
    <pc:docChg chg="modSld">
      <pc:chgData name="" userId="" providerId="" clId="Web-{181572D9-3201-4FFB-BB8F-E8FD53C26B80}" dt="2021-10-25T23:05:59.586" v="1" actId="20577"/>
      <pc:docMkLst>
        <pc:docMk/>
      </pc:docMkLst>
      <pc:sldChg chg="modSp">
        <pc:chgData name="" userId="" providerId="" clId="Web-{181572D9-3201-4FFB-BB8F-E8FD53C26B80}" dt="2021-10-25T23:05:59.586" v="1" actId="20577"/>
        <pc:sldMkLst>
          <pc:docMk/>
          <pc:sldMk cId="2244340769" sldId="262"/>
        </pc:sldMkLst>
        <pc:spChg chg="mod">
          <ac:chgData name="" userId="" providerId="" clId="Web-{181572D9-3201-4FFB-BB8F-E8FD53C26B80}" dt="2021-10-25T23:05:54.054" v="0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" userId="" providerId="" clId="Web-{181572D9-3201-4FFB-BB8F-E8FD53C26B80}" dt="2021-10-25T23:05:59.586" v="1" actId="20577"/>
          <ac:spMkLst>
            <pc:docMk/>
            <pc:sldMk cId="2244340769" sldId="262"/>
            <ac:spMk id="61" creationId="{60FA22DA-24A8-4F28-98EB-346146EBE7D6}"/>
          </ac:spMkLst>
        </pc:spChg>
      </pc:sldChg>
    </pc:docChg>
  </pc:docChgLst>
  <pc:docChgLst>
    <pc:chgData name="Joel Hyer" userId="GnSlvXFHEMhbcmY/GbXW8N57XkztER6T4sMpBLXJ75A=" providerId="None" clId="Web-{939788A3-2EC6-497F-AC0B-4600909A37C8}"/>
    <pc:docChg chg="modSld">
      <pc:chgData name="Joel Hyer" userId="GnSlvXFHEMhbcmY/GbXW8N57XkztER6T4sMpBLXJ75A=" providerId="None" clId="Web-{939788A3-2EC6-497F-AC0B-4600909A37C8}" dt="2021-11-15T22:27:46.352" v="265" actId="20577"/>
      <pc:docMkLst>
        <pc:docMk/>
      </pc:docMkLst>
      <pc:sldChg chg="modSp">
        <pc:chgData name="Joel Hyer" userId="GnSlvXFHEMhbcmY/GbXW8N57XkztER6T4sMpBLXJ75A=" providerId="None" clId="Web-{939788A3-2EC6-497F-AC0B-4600909A37C8}" dt="2021-11-15T22:27:46.352" v="265" actId="20577"/>
        <pc:sldMkLst>
          <pc:docMk/>
          <pc:sldMk cId="2244340769" sldId="262"/>
        </pc:sldMkLst>
        <pc:spChg chg="mod">
          <ac:chgData name="Joel Hyer" userId="GnSlvXFHEMhbcmY/GbXW8N57XkztER6T4sMpBLXJ75A=" providerId="None" clId="Web-{939788A3-2EC6-497F-AC0B-4600909A37C8}" dt="2021-11-15T22:23:51.678" v="95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Joel Hyer" userId="GnSlvXFHEMhbcmY/GbXW8N57XkztER6T4sMpBLXJ75A=" providerId="None" clId="Web-{939788A3-2EC6-497F-AC0B-4600909A37C8}" dt="2021-11-15T22:27:46.352" v="265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Joel Hyer" userId="GnSlvXFHEMhbcmY/GbXW8N57XkztER6T4sMpBLXJ75A=" providerId="None" clId="Web-{939788A3-2EC6-497F-AC0B-4600909A37C8}" dt="2021-11-15T22:25:20.304" v="160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  <pc:docChgLst>
    <pc:chgData name="Shannon Andersen" userId="UCxeq0fW6mf034O24x+Qt3VjbPN4cGLQHRMADcM2+V0=" providerId="None" clId="Web-{181572D9-3201-4FFB-BB8F-E8FD53C26B80}"/>
    <pc:docChg chg="modSld">
      <pc:chgData name="Shannon Andersen" userId="UCxeq0fW6mf034O24x+Qt3VjbPN4cGLQHRMADcM2+V0=" providerId="None" clId="Web-{181572D9-3201-4FFB-BB8F-E8FD53C26B80}" dt="2021-10-25T23:06:28.039" v="9" actId="20577"/>
      <pc:docMkLst>
        <pc:docMk/>
      </pc:docMkLst>
      <pc:sldChg chg="modSp">
        <pc:chgData name="Shannon Andersen" userId="UCxeq0fW6mf034O24x+Qt3VjbPN4cGLQHRMADcM2+V0=" providerId="None" clId="Web-{181572D9-3201-4FFB-BB8F-E8FD53C26B80}" dt="2021-10-25T23:06:28.039" v="9" actId="20577"/>
        <pc:sldMkLst>
          <pc:docMk/>
          <pc:sldMk cId="2244340769" sldId="262"/>
        </pc:sldMkLst>
        <pc:spChg chg="mod">
          <ac:chgData name="Shannon Andersen" userId="UCxeq0fW6mf034O24x+Qt3VjbPN4cGLQHRMADcM2+V0=" providerId="None" clId="Web-{181572D9-3201-4FFB-BB8F-E8FD53C26B80}" dt="2021-10-25T23:06:19.024" v="6" actId="20577"/>
          <ac:spMkLst>
            <pc:docMk/>
            <pc:sldMk cId="2244340769" sldId="262"/>
            <ac:spMk id="16" creationId="{2391E7AC-9D5D-44F4-8A7E-020188BDFD21}"/>
          </ac:spMkLst>
        </pc:spChg>
        <pc:spChg chg="mod">
          <ac:chgData name="Shannon Andersen" userId="UCxeq0fW6mf034O24x+Qt3VjbPN4cGLQHRMADcM2+V0=" providerId="None" clId="Web-{181572D9-3201-4FFB-BB8F-E8FD53C26B80}" dt="2021-10-25T23:06:28.039" v="9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Shannon Andersen" userId="UCxeq0fW6mf034O24x+Qt3VjbPN4cGLQHRMADcM2+V0=" providerId="None" clId="Web-{181572D9-3201-4FFB-BB8F-E8FD53C26B80}" dt="2021-10-25T23:06:25.399" v="8" actId="20577"/>
          <ac:spMkLst>
            <pc:docMk/>
            <pc:sldMk cId="2244340769" sldId="262"/>
            <ac:spMk id="61" creationId="{60FA22DA-24A8-4F28-98EB-346146EBE7D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15,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15,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00956" y="1977183"/>
            <a:ext cx="10968708" cy="276999"/>
          </a:xfrm>
        </p:spPr>
        <p:txBody>
          <a:bodyPr wrap="square">
            <a:normAutofit/>
          </a:bodyPr>
          <a:lstStyle/>
          <a:p>
            <a:r>
              <a:rPr lang="en-US" dirty="0"/>
              <a:t>Establish a current state of parking on BYU campus in preparation for the BYU housing policy change in Fall 2022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Matthew Davis, Shannon Andersen, Sam Runyan, and Joel Hyer 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57771" y="1360713"/>
            <a:ext cx="2627066" cy="276999"/>
          </a:xfrm>
        </p:spPr>
        <p:txBody>
          <a:bodyPr vert="horz" wrap="none" lIns="0" tIns="0" rIns="0" bIns="0" rtlCol="0" anchor="t">
            <a:noAutofit/>
          </a:bodyPr>
          <a:lstStyle/>
          <a:p>
            <a:r>
              <a:rPr lang="en-US" dirty="0"/>
              <a:t>11/15/2021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11/15/2021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Continue working on the literature review</a:t>
            </a:r>
          </a:p>
          <a:p>
            <a:r>
              <a:rPr lang="en-US" dirty="0">
                <a:cs typeface="Calibri"/>
              </a:rPr>
              <a:t>Ask Dr Schultz about contacting Lieutenant Nathan Summers of BYU Police to authorize us to receive the GIS shapefile from BYU physical facilities that contains a count of all parking spots on campus.</a:t>
            </a:r>
          </a:p>
          <a:p>
            <a:r>
              <a:rPr lang="en-US" dirty="0">
                <a:cs typeface="Calibri"/>
              </a:rPr>
              <a:t>Meet with Dr. Schultz to finalize the scope of our project.</a:t>
            </a:r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Dr Schultz will request the shapefile from physical facilities to access parking stall counts.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The literature review is in progress. 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Scheduling concerns came up while setting up a meeting with Dr. Schultz. We will need to keep our meeting brief.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Finalize the scope of work with Dr. Schultz so we know which problems we actually need to address.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 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1  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</a:t>
            </a:r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</a:t>
            </a:r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379</TotalTime>
  <Words>159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Shannon Andersen</cp:lastModifiedBy>
  <cp:revision>278</cp:revision>
  <dcterms:created xsi:type="dcterms:W3CDTF">2017-01-09T14:30:38Z</dcterms:created>
  <dcterms:modified xsi:type="dcterms:W3CDTF">2021-11-15T23:02:59Z</dcterms:modified>
</cp:coreProperties>
</file>