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Early Warning System in Piura, Peru (Flood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Taylor Porter, Alma Meyer, Justin Hunter,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11/15/2021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normAutofit/>
          </a:bodyPr>
          <a:lstStyle/>
          <a:p>
            <a:r>
              <a:rPr lang="en-US" dirty="0"/>
              <a:t>Perform assigned roles for Statement of Work by Friday 11/19/2021 before team meeting in </a:t>
            </a:r>
            <a:r>
              <a:rPr lang="en-US" dirty="0" err="1"/>
              <a:t>Hydroinformatics</a:t>
            </a:r>
            <a:r>
              <a:rPr lang="en-US" dirty="0"/>
              <a:t> lab.</a:t>
            </a:r>
          </a:p>
          <a:p>
            <a:r>
              <a:rPr lang="en-US" dirty="0"/>
              <a:t>Discuss as a team the areas of focus and hone in on what we feel will require the most time commitment. </a:t>
            </a:r>
          </a:p>
          <a:p>
            <a:r>
              <a:rPr lang="en-US" dirty="0"/>
              <a:t>Start to think about assignments that we will make to divide the work effectively so we can sustainably handle an increase in workload.</a:t>
            </a:r>
          </a:p>
          <a:p>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moving forward with the game that will help us synthesize our work for flood early warning systems. We are in the exploration stage of the game. As we focus on creating a meaningful game, we are coming closer to a project proposal.</a:t>
            </a:r>
          </a:p>
          <a:p>
            <a:r>
              <a:rPr lang="en-US" dirty="0"/>
              <a:t>Statement of Work development is the stage we are currently working on. We have developed most of the Statement of Work but still need to add the deliverables section and the personal qualifications sections.</a:t>
            </a:r>
          </a:p>
          <a:p>
            <a:r>
              <a:rPr lang="en-US" dirty="0"/>
              <a:t>We have gotten into the routine of meeting every week and collecting research individually on serious games and GIS and Python strategies for developing a game to help inform decisions.</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Develop Statement of Work by Nov. 22</a:t>
            </a:r>
            <a:r>
              <a:rPr lang="en-US" baseline="30000" dirty="0"/>
              <a:t>nd</a:t>
            </a:r>
            <a:endParaRPr lang="en-US" dirty="0"/>
          </a:p>
          <a:p>
            <a:r>
              <a:rPr lang="en-US" dirty="0"/>
              <a:t>Identifying the most important events to include in our calendar</a:t>
            </a:r>
          </a:p>
          <a:p>
            <a:r>
              <a:rPr lang="en-US" dirty="0"/>
              <a:t>Coordinating the schedule with the time budget</a:t>
            </a:r>
          </a:p>
          <a:p>
            <a:r>
              <a:rPr lang="en-US" dirty="0"/>
              <a:t>Finding an accurate way to estimate time that will need to spent for each task.</a:t>
            </a:r>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Each member will perform their assigned role to complete Statement of Work by Friday.</a:t>
            </a:r>
          </a:p>
          <a:p>
            <a:r>
              <a:rPr lang="en-US" dirty="0"/>
              <a:t>Completing the Statement of Work puts us in a good position to start a rough draft of a game that would inform us of potential flood impacts.</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3</a:t>
            </a:r>
          </a:p>
        </p:txBody>
      </p:sp>
      <p:sp>
        <p:nvSpPr>
          <p:cNvPr id="3" name="Text Placeholder 2">
            <a:extLst>
              <a:ext uri="{FF2B5EF4-FFF2-40B4-BE49-F238E27FC236}">
                <a16:creationId xmlns:a16="http://schemas.microsoft.com/office/drawing/2014/main" id="{52B608E6-A5CE-4273-8683-CC3D1A639D07}"/>
              </a:ext>
            </a:extLst>
          </p:cNvPr>
          <p:cNvSpPr>
            <a:spLocks noGrp="1"/>
          </p:cNvSpPr>
          <p:nvPr>
            <p:ph type="body" sz="quarter" idx="23"/>
          </p:nvPr>
        </p:nvSpPr>
        <p:spPr/>
        <p:txBody>
          <a:bodyPr/>
          <a:lstStyle/>
          <a:p>
            <a:r>
              <a:rPr lang="en-US" dirty="0"/>
              <a:t>3</a:t>
            </a:r>
          </a:p>
        </p:txBody>
      </p:sp>
      <p:sp>
        <p:nvSpPr>
          <p:cNvPr id="4" name="Text Placeholder 3">
            <a:extLst>
              <a:ext uri="{FF2B5EF4-FFF2-40B4-BE49-F238E27FC236}">
                <a16:creationId xmlns:a16="http://schemas.microsoft.com/office/drawing/2014/main" id="{BE8C71BA-E9A3-4ADC-9DD5-7D3703042F5C}"/>
              </a:ext>
            </a:extLst>
          </p:cNvPr>
          <p:cNvSpPr>
            <a:spLocks noGrp="1"/>
          </p:cNvSpPr>
          <p:nvPr>
            <p:ph type="body" sz="quarter" idx="22"/>
          </p:nvPr>
        </p:nvSpPr>
        <p:spPr/>
        <p:txBody>
          <a:bodyPr/>
          <a:lstStyle/>
          <a:p>
            <a:r>
              <a:rPr lang="en-US" dirty="0"/>
              <a:t>3</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635</TotalTime>
  <Words>294</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28</cp:revision>
  <dcterms:created xsi:type="dcterms:W3CDTF">2017-01-09T14:30:38Z</dcterms:created>
  <dcterms:modified xsi:type="dcterms:W3CDTF">2021-11-15T22:51:25Z</dcterms:modified>
</cp:coreProperties>
</file>