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0" d="100"/>
          <a:sy n="80" d="100"/>
        </p:scale>
        <p:origin x="77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15,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15,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Seattle Building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Stephanie Brunson, Josh </a:t>
            </a:r>
            <a:r>
              <a:rPr lang="en-US" dirty="0" err="1"/>
              <a:t>Blom</a:t>
            </a:r>
            <a:r>
              <a:rPr lang="en-US" dirty="0"/>
              <a:t>, Adam Dinkins, and John </a:t>
            </a:r>
            <a:r>
              <a:rPr lang="en-US" dirty="0" err="1"/>
              <a:t>Cassler</a:t>
            </a:r>
            <a:endParaRPr lang="en-US" dirty="0"/>
          </a:p>
          <a:p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11/15/2021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11/15/2021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will assign the team member that was out this week a role</a:t>
            </a:r>
          </a:p>
          <a:p>
            <a:r>
              <a:rPr lang="en-US" dirty="0"/>
              <a:t>We decided to prioritize the Statement of Work for the following week to get it done by the deadline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Mostly done with Dead Loads and will check them with Dr. Judd the week of the 29</a:t>
            </a:r>
            <a:r>
              <a:rPr lang="en-US" baseline="30000" dirty="0"/>
              <a:t>th</a:t>
            </a:r>
            <a:r>
              <a:rPr lang="en-US" dirty="0"/>
              <a:t> to the 3rd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One of our team members was out this week for personal reasons</a:t>
            </a:r>
          </a:p>
          <a:p>
            <a:r>
              <a:rPr lang="en-US" dirty="0"/>
              <a:t>We have to finish the Statement of Work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have assigned roles for finishing the Statement of Work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0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459</TotalTime>
  <Words>108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Derpy Snas</cp:lastModifiedBy>
  <cp:revision>23</cp:revision>
  <dcterms:created xsi:type="dcterms:W3CDTF">2017-01-09T14:30:38Z</dcterms:created>
  <dcterms:modified xsi:type="dcterms:W3CDTF">2021-11-16T00:03:28Z</dcterms:modified>
</cp:coreProperties>
</file>