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27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80388" y="1379765"/>
            <a:ext cx="2384669" cy="276999"/>
          </a:xfrm>
        </p:spPr>
        <p:txBody>
          <a:bodyPr/>
          <a:lstStyle/>
          <a:p>
            <a:r>
              <a:rPr lang="en-US" dirty="0"/>
              <a:t>N/A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Dr. Judd Wood – Timber Wall Testing Apparatus 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Wyatt Payne, Alex Winward, Decker Ure 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11/15/2021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(1) We calculated some of the design for the steel frame. As the work was assigned to each individual separately, we needed to reconcile our designs with each other. </a:t>
            </a:r>
          </a:p>
          <a:p>
            <a:r>
              <a:rPr lang="en-US" dirty="0"/>
              <a:t>(2) We did not have too much time to do work this week. After our meeting, we were unable to get much more work done because of our own personal schedules.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Our testing frame is mostly designed and calculations tested. We have delayed the project a bit, but that is probably better for our timeline anyway due to the workload we have this semester. We have drafted a rough statement of work. We </a:t>
            </a:r>
            <a:r>
              <a:rPr lang="en-US" dirty="0" err="1"/>
              <a:t>havent</a:t>
            </a:r>
            <a:r>
              <a:rPr lang="en-US" dirty="0"/>
              <a:t> spent more time on it since last week, and so we still need to polish it up before turning it in </a:t>
            </a:r>
            <a:r>
              <a:rPr lang="en-US"/>
              <a:t>next Monday.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Steel Frame Design for Testing </a:t>
            </a:r>
          </a:p>
          <a:p>
            <a:r>
              <a:rPr lang="en-US" dirty="0"/>
              <a:t>Personal Worktime </a:t>
            </a:r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(1) The challenge was resolved. We met up and were able to reconcile our designs </a:t>
            </a:r>
          </a:p>
          <a:p>
            <a:r>
              <a:rPr lang="en-US" dirty="0"/>
              <a:t>(2) Resolved. We scheduled more time to work this week so we could finish the scope of work.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&lt;1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&lt;1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431</TotalTime>
  <Words>217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Decker Ure</cp:lastModifiedBy>
  <cp:revision>26</cp:revision>
  <dcterms:created xsi:type="dcterms:W3CDTF">2017-01-09T14:30:38Z</dcterms:created>
  <dcterms:modified xsi:type="dcterms:W3CDTF">2021-11-15T23:06:22Z</dcterms:modified>
</cp:coreProperties>
</file>