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dy Valdivia" userId="0d690489-d437-4ff4-9112-543b738cc3a1" providerId="ADAL" clId="{1374824C-69E9-4BB5-B3BB-3151EAC3F970}"/>
    <pc:docChg chg="custSel modSld">
      <pc:chgData name="Cody Valdivia" userId="0d690489-d437-4ff4-9112-543b738cc3a1" providerId="ADAL" clId="{1374824C-69E9-4BB5-B3BB-3151EAC3F970}" dt="2021-11-16T01:08:20.381" v="350" actId="20577"/>
      <pc:docMkLst>
        <pc:docMk/>
      </pc:docMkLst>
      <pc:sldChg chg="modSp mod">
        <pc:chgData name="Cody Valdivia" userId="0d690489-d437-4ff4-9112-543b738cc3a1" providerId="ADAL" clId="{1374824C-69E9-4BB5-B3BB-3151EAC3F970}" dt="2021-11-16T01:08:20.381" v="350" actId="20577"/>
        <pc:sldMkLst>
          <pc:docMk/>
          <pc:sldMk cId="2244340769" sldId="262"/>
        </pc:sldMkLst>
        <pc:spChg chg="mod">
          <ac:chgData name="Cody Valdivia" userId="0d690489-d437-4ff4-9112-543b738cc3a1" providerId="ADAL" clId="{1374824C-69E9-4BB5-B3BB-3151EAC3F970}" dt="2021-11-16T01:08:20.381" v="350" actId="20577"/>
          <ac:spMkLst>
            <pc:docMk/>
            <pc:sldMk cId="2244340769" sldId="262"/>
            <ac:spMk id="16" creationId="{2391E7AC-9D5D-44F4-8A7E-020188BDFD21}"/>
          </ac:spMkLst>
        </pc:spChg>
        <pc:spChg chg="mod">
          <ac:chgData name="Cody Valdivia" userId="0d690489-d437-4ff4-9112-543b738cc3a1" providerId="ADAL" clId="{1374824C-69E9-4BB5-B3BB-3151EAC3F970}" dt="2021-11-16T01:07:07.252" v="238" actId="20577"/>
          <ac:spMkLst>
            <pc:docMk/>
            <pc:sldMk cId="2244340769" sldId="262"/>
            <ac:spMk id="53" creationId="{CB49774D-0EF7-44AF-80B5-489EBA97059D}"/>
          </ac:spMkLst>
        </pc:spChg>
        <pc:spChg chg="mod">
          <ac:chgData name="Cody Valdivia" userId="0d690489-d437-4ff4-9112-543b738cc3a1" providerId="ADAL" clId="{1374824C-69E9-4BB5-B3BB-3151EAC3F970}" dt="2021-11-16T01:07:02.249" v="237" actId="20577"/>
          <ac:spMkLst>
            <pc:docMk/>
            <pc:sldMk cId="2244340769" sldId="262"/>
            <ac:spMk id="54" creationId="{99BD87C6-74AC-41EA-87D2-4781740DC5D5}"/>
          </ac:spMkLst>
        </pc:spChg>
        <pc:spChg chg="mod">
          <ac:chgData name="Cody Valdivia" userId="0d690489-d437-4ff4-9112-543b738cc3a1" providerId="ADAL" clId="{1374824C-69E9-4BB5-B3BB-3151EAC3F970}" dt="2021-11-16T01:06:28.676" v="227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Cody Valdivia" userId="0d690489-d437-4ff4-9112-543b738cc3a1" providerId="ADAL" clId="{1374824C-69E9-4BB5-B3BB-3151EAC3F970}" dt="2021-11-16T01:07:11.070" v="239" actId="313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Cody Valdivia" userId="0d690489-d437-4ff4-9112-543b738cc3a1" providerId="ADAL" clId="{1374824C-69E9-4BB5-B3BB-3151EAC3F970}" dt="2021-11-16T01:05:19.262" v="76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Cody Valdivia" userId="0d690489-d437-4ff4-9112-543b738cc3a1" providerId="ADAL" clId="{1374824C-69E9-4BB5-B3BB-3151EAC3F970}" dt="2021-11-16T01:08:07.933" v="347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 Pipeline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97413" y="1656763"/>
            <a:ext cx="10226754" cy="352422"/>
          </a:xfrm>
        </p:spPr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Turrini,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November 15,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reallocated workload so that the other team member could still assist on parts of our Statement of Work that could be prepared separately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preparing our statement of work for submission by November 22.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One of our team members got sick and was unable to meet with everyone.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will have to spend a little more time next week to finalize our Statement of Work by the deadline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NA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379</TotalTime>
  <Words>99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22</cp:revision>
  <dcterms:created xsi:type="dcterms:W3CDTF">2017-01-09T14:30:38Z</dcterms:created>
  <dcterms:modified xsi:type="dcterms:W3CDTF">2021-11-16T01:08:26Z</dcterms:modified>
</cp:coreProperties>
</file>