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Coreform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Tristan Parker, Nate Bell, Sarah Fox, Tyler Sprague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11/08/2021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Sent email inviting Dr. Scott to lunch and scheduled meeting with him</a:t>
            </a:r>
          </a:p>
          <a:p>
            <a:r>
              <a:rPr lang="en-US" dirty="0"/>
              <a:t>Everyone looked over the statement of work to identify areas of concern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Progressing familiarity with Abaqus and the statement of work</a:t>
            </a:r>
          </a:p>
          <a:p>
            <a:r>
              <a:rPr lang="en-US" dirty="0"/>
              <a:t>Scheduled meeting with Dr. </a:t>
            </a:r>
            <a:r>
              <a:rPr lang="en-US"/>
              <a:t>Scott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Heavy workload for the week, lack of explicitness</a:t>
            </a:r>
          </a:p>
          <a:p>
            <a:r>
              <a:rPr lang="en-US" dirty="0"/>
              <a:t>Struggle to define statement of work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Successful meeting scheduled, opportunity to define statement of work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436</TotalTime>
  <Words>88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24</cp:revision>
  <dcterms:created xsi:type="dcterms:W3CDTF">2017-01-09T14:30:38Z</dcterms:created>
  <dcterms:modified xsi:type="dcterms:W3CDTF">2021-11-16T00:05:34Z</dcterms:modified>
</cp:coreProperties>
</file>