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6" autoAdjust="0"/>
    <p:restoredTop sz="94660"/>
  </p:normalViewPr>
  <p:slideViewPr>
    <p:cSldViewPr snapToGrid="0">
      <p:cViewPr varScale="1">
        <p:scale>
          <a:sx n="81" d="100"/>
          <a:sy n="81" d="100"/>
        </p:scale>
        <p:origin x="46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15,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15,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11/15/2021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17</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Wasatch Mountain State Park - Midway Trail Connection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Jared </a:t>
            </a:r>
            <a:r>
              <a:rPr lang="en-US" dirty="0" err="1"/>
              <a:t>Fuerst</a:t>
            </a:r>
            <a:r>
              <a:rPr lang="en-US" dirty="0"/>
              <a:t>, Tasha Jackson, Bryson </a:t>
            </a:r>
            <a:r>
              <a:rPr lang="en-US" dirty="0" err="1"/>
              <a:t>Passey</a:t>
            </a:r>
            <a:r>
              <a:rPr lang="en-US" dirty="0"/>
              <a:t>, Jared </a:t>
            </a:r>
            <a:r>
              <a:rPr lang="en-US" dirty="0" err="1"/>
              <a:t>Murri</a:t>
            </a:r>
            <a:endParaRPr lang="en-US" dirty="0"/>
          </a:p>
          <a:p>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11/15/2021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11/15/2021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Team analyzing alternative GIS data on region trails and elevation lines.</a:t>
            </a:r>
          </a:p>
          <a:p>
            <a:r>
              <a:rPr lang="en-US" dirty="0"/>
              <a:t>Team working to refine project scope with customer POC and Dr. Mitchell.</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Proceeding to put together a statement of work for the project.</a:t>
            </a:r>
          </a:p>
          <a:p>
            <a:r>
              <a:rPr lang="en-US" dirty="0"/>
              <a:t>Exploring available GIS and trail data. Team is planning on tying into existing trails where appropriate to minimize new work needed to create the connection.</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Several team members having difficulty accessing ArcGIS software.</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Team determined that it will be most effective to analyze trail locations using GIS and state data. Drone imaging of the trail will be performed if needed once potential locations have been refined.</a:t>
            </a:r>
          </a:p>
          <a:p>
            <a:r>
              <a:rPr lang="en-US" dirty="0"/>
              <a:t>Team is refining scope of work based on original project description.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4.5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2.0</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1.0</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&lt;</a:t>
            </a:r>
            <a:r>
              <a:rPr lang="en-US" dirty="0" err="1"/>
              <a:t>hrs</a:t>
            </a:r>
            <a:r>
              <a:rPr lang="en-US" dirty="0"/>
              <a:t>&gt;</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913</TotalTime>
  <Words>151</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Tasha Jackson</cp:lastModifiedBy>
  <cp:revision>29</cp:revision>
  <dcterms:created xsi:type="dcterms:W3CDTF">2017-01-09T14:30:38Z</dcterms:created>
  <dcterms:modified xsi:type="dcterms:W3CDTF">2021-11-16T00:12:07Z</dcterms:modified>
</cp:coreProperties>
</file>