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4" d="100"/>
          <a:sy n="64" d="100"/>
        </p:scale>
        <p:origin x="6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11,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11,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11/11/2021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11/11/2021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18		</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Lehi Water GIS</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Brianna Hansen, </a:t>
            </a:r>
            <a:r>
              <a:rPr lang="en-US" dirty="0" err="1"/>
              <a:t>Marypaz</a:t>
            </a:r>
            <a:r>
              <a:rPr lang="en-US" dirty="0"/>
              <a:t> </a:t>
            </a:r>
            <a:r>
              <a:rPr lang="en-US" dirty="0" err="1"/>
              <a:t>Cuessy</a:t>
            </a:r>
            <a:r>
              <a:rPr lang="en-US" dirty="0"/>
              <a:t>, Daniel Gonzalez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Nov 11, 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11/11/2021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If we do not receive the link and addresses by this coming Monday, we will send an email and text reminder.</a:t>
            </a:r>
          </a:p>
          <a:p>
            <a:pPr marL="0" indent="0">
              <a:buNone/>
            </a:pPr>
            <a:endParaRPr lang="en-US" dirty="0"/>
          </a:p>
          <a:p>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were able to meet with our sponsor and GIS coordinator up in Lehi and look at what exactly they need done. Dr. Miller was able to accompany us and made sure that the general scope of work is appropriate. </a:t>
            </a:r>
          </a:p>
          <a:p>
            <a:r>
              <a:rPr lang="en-US" dirty="0"/>
              <a:t>Once we receive the link and addresses we will begin to work on it immediately.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We asked our sponsor to send us the link to their online GIS portal as well as the list of addresses by today, but have not yet received it.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Although we met with the GIS coordinator and now know exactly what we need to do and what they are asking of us, we have not receive the data. So, there is little to report or that has changed. </a:t>
            </a:r>
          </a:p>
          <a:p>
            <a:r>
              <a:rPr lang="en-US" dirty="0"/>
              <a:t>At the moment we are focusing on getting the statement of </a:t>
            </a:r>
            <a:r>
              <a:rPr lang="en-US"/>
              <a:t>work completed. </a:t>
            </a:r>
            <a:endParaRPr lang="en-US" dirty="0"/>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14</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4</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4</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&lt;</a:t>
            </a:r>
            <a:r>
              <a:rPr lang="en-US" dirty="0" err="1"/>
              <a:t>hrs</a:t>
            </a:r>
            <a:r>
              <a:rPr lang="en-US" dirty="0"/>
              <a:t>&gt;</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450</TotalTime>
  <Words>197</Words>
  <Application>Microsoft Office PowerPoint</Application>
  <PresentationFormat>Widescreen</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Brianna Hansen</cp:lastModifiedBy>
  <cp:revision>29</cp:revision>
  <dcterms:created xsi:type="dcterms:W3CDTF">2017-01-09T14:30:38Z</dcterms:created>
  <dcterms:modified xsi:type="dcterms:W3CDTF">2021-11-11T18:15:35Z</dcterms:modified>
</cp:coreProperties>
</file>