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handoutMasterIdLst>
    <p:handoutMasterId r:id="rId4"/>
  </p:handoutMasterIdLst>
  <p:sldIdLst>
    <p:sldId id="262"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D5D"/>
    <a:srgbClr val="0000FF"/>
    <a:srgbClr val="000066"/>
    <a:srgbClr val="66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4660"/>
  </p:normalViewPr>
  <p:slideViewPr>
    <p:cSldViewPr snapToGrid="0">
      <p:cViewPr varScale="1">
        <p:scale>
          <a:sx n="72" d="100"/>
          <a:sy n="72" d="100"/>
        </p:scale>
        <p:origin x="576"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D326F9C-C872-4592-B2B1-6C7B5A967BAB}" type="datetime4">
              <a:rPr lang="en-US" smtClean="0"/>
              <a:t>November 15, 2021</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37DC3B2-0BBE-4342-84D0-2167B536CF14}" type="slidenum">
              <a:rPr lang="en-US" smtClean="0"/>
              <a:t>‹#›</a:t>
            </a:fld>
            <a:endParaRPr lang="en-US"/>
          </a:p>
        </p:txBody>
      </p:sp>
    </p:spTree>
    <p:extLst>
      <p:ext uri="{BB962C8B-B14F-4D97-AF65-F5344CB8AC3E}">
        <p14:creationId xmlns:p14="http://schemas.microsoft.com/office/powerpoint/2010/main" val="3599311510"/>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E40CEE7-146D-4959-8DAB-03D18C40309F}" type="datetime4">
              <a:rPr lang="en-US" smtClean="0"/>
              <a:t>November 15, 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B5CFB4E-64E7-45B1-A2FD-9011405ED1F4}" type="slidenum">
              <a:rPr lang="en-US" smtClean="0"/>
              <a:t>‹#›</a:t>
            </a:fld>
            <a:endParaRPr lang="en-US"/>
          </a:p>
        </p:txBody>
      </p:sp>
    </p:spTree>
    <p:extLst>
      <p:ext uri="{BB962C8B-B14F-4D97-AF65-F5344CB8AC3E}">
        <p14:creationId xmlns:p14="http://schemas.microsoft.com/office/powerpoint/2010/main" val="2749795314"/>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F00091E6-AEAD-4595-9FFC-D82C11995FEF}"/>
              </a:ext>
            </a:extLst>
          </p:cNvPr>
          <p:cNvSpPr>
            <a:spLocks noGrp="1"/>
          </p:cNvSpPr>
          <p:nvPr>
            <p:ph type="body" sz="quarter" idx="10" hasCustomPrompt="1"/>
          </p:nvPr>
        </p:nvSpPr>
        <p:spPr>
          <a:xfrm>
            <a:off x="3099808" y="1360711"/>
            <a:ext cx="2934714"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2-digit team id&gt;</a:t>
            </a:r>
          </a:p>
        </p:txBody>
      </p:sp>
      <p:sp>
        <p:nvSpPr>
          <p:cNvPr id="9" name="TextBox 8">
            <a:extLst>
              <a:ext uri="{FF2B5EF4-FFF2-40B4-BE49-F238E27FC236}">
                <a16:creationId xmlns:a16="http://schemas.microsoft.com/office/drawing/2014/main" id="{947A2DE4-7BFD-4676-BBE3-8134E3ADD9A0}"/>
              </a:ext>
            </a:extLst>
          </p:cNvPr>
          <p:cNvSpPr txBox="1"/>
          <p:nvPr userDrawn="1"/>
        </p:nvSpPr>
        <p:spPr>
          <a:xfrm>
            <a:off x="173232" y="1360712"/>
            <a:ext cx="2850139" cy="276999"/>
          </a:xfrm>
          <a:prstGeom prst="rect">
            <a:avLst/>
          </a:prstGeom>
          <a:noFill/>
        </p:spPr>
        <p:txBody>
          <a:bodyPr wrap="none" lIns="0" tIns="0" rIns="0" bIns="0" rtlCol="0" anchor="ctr" anchorCtr="1">
            <a:spAutoFit/>
          </a:bodyPr>
          <a:lstStyle/>
          <a:p>
            <a:pPr algn="ctr"/>
            <a:r>
              <a:rPr lang="en-US" b="1" dirty="0"/>
              <a:t>Project Status Report:  CPST-0</a:t>
            </a:r>
          </a:p>
        </p:txBody>
      </p:sp>
      <p:sp>
        <p:nvSpPr>
          <p:cNvPr id="10" name="Text Placeholder 7">
            <a:extLst>
              <a:ext uri="{FF2B5EF4-FFF2-40B4-BE49-F238E27FC236}">
                <a16:creationId xmlns:a16="http://schemas.microsoft.com/office/drawing/2014/main" id="{E4EA7D44-30E0-4793-8A44-38E59A9BA165}"/>
              </a:ext>
            </a:extLst>
          </p:cNvPr>
          <p:cNvSpPr>
            <a:spLocks noGrp="1"/>
          </p:cNvSpPr>
          <p:nvPr>
            <p:ph type="body" sz="quarter" idx="11" hasCustomPrompt="1"/>
          </p:nvPr>
        </p:nvSpPr>
        <p:spPr>
          <a:xfrm>
            <a:off x="1797412" y="1953759"/>
            <a:ext cx="10226753"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project title here&gt;</a:t>
            </a:r>
          </a:p>
        </p:txBody>
      </p:sp>
      <p:sp>
        <p:nvSpPr>
          <p:cNvPr id="12" name="Text Placeholder 7">
            <a:extLst>
              <a:ext uri="{FF2B5EF4-FFF2-40B4-BE49-F238E27FC236}">
                <a16:creationId xmlns:a16="http://schemas.microsoft.com/office/drawing/2014/main" id="{1D1DA323-3E4F-4295-A822-9D3EA0D45904}"/>
              </a:ext>
            </a:extLst>
          </p:cNvPr>
          <p:cNvSpPr>
            <a:spLocks noGrp="1"/>
          </p:cNvSpPr>
          <p:nvPr>
            <p:ph type="body" sz="quarter" idx="12" hasCustomPrompt="1"/>
          </p:nvPr>
        </p:nvSpPr>
        <p:spPr>
          <a:xfrm>
            <a:off x="1797413" y="1656763"/>
            <a:ext cx="10226753"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team member names&gt;</a:t>
            </a:r>
          </a:p>
        </p:txBody>
      </p:sp>
      <p:sp>
        <p:nvSpPr>
          <p:cNvPr id="13" name="TextBox 12">
            <a:extLst>
              <a:ext uri="{FF2B5EF4-FFF2-40B4-BE49-F238E27FC236}">
                <a16:creationId xmlns:a16="http://schemas.microsoft.com/office/drawing/2014/main" id="{74B4EFA2-85F8-4BCD-AA58-C1839125ABF3}"/>
              </a:ext>
            </a:extLst>
          </p:cNvPr>
          <p:cNvSpPr txBox="1"/>
          <p:nvPr userDrawn="1"/>
        </p:nvSpPr>
        <p:spPr>
          <a:xfrm>
            <a:off x="167834" y="1656762"/>
            <a:ext cx="1541769" cy="276999"/>
          </a:xfrm>
          <a:prstGeom prst="rect">
            <a:avLst/>
          </a:prstGeom>
          <a:noFill/>
        </p:spPr>
        <p:txBody>
          <a:bodyPr wrap="none" lIns="0" tIns="0" rIns="0" bIns="0" rtlCol="0" anchor="ctr" anchorCtr="1">
            <a:spAutoFit/>
          </a:bodyPr>
          <a:lstStyle/>
          <a:p>
            <a:pPr algn="l"/>
            <a:r>
              <a:rPr lang="en-US" b="1" dirty="0"/>
              <a:t>Team Members:</a:t>
            </a:r>
          </a:p>
        </p:txBody>
      </p:sp>
      <p:sp>
        <p:nvSpPr>
          <p:cNvPr id="14" name="Text Placeholder 7">
            <a:extLst>
              <a:ext uri="{FF2B5EF4-FFF2-40B4-BE49-F238E27FC236}">
                <a16:creationId xmlns:a16="http://schemas.microsoft.com/office/drawing/2014/main" id="{DCE0B8F4-FE68-4673-8B17-0861837AA5CD}"/>
              </a:ext>
            </a:extLst>
          </p:cNvPr>
          <p:cNvSpPr>
            <a:spLocks noGrp="1"/>
          </p:cNvSpPr>
          <p:nvPr>
            <p:ph type="body" sz="quarter" idx="13" hasCustomPrompt="1"/>
          </p:nvPr>
        </p:nvSpPr>
        <p:spPr>
          <a:xfrm>
            <a:off x="9397100" y="1360713"/>
            <a:ext cx="2627066"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report date&gt;</a:t>
            </a:r>
          </a:p>
        </p:txBody>
      </p:sp>
      <p:sp>
        <p:nvSpPr>
          <p:cNvPr id="15" name="TextBox 14">
            <a:extLst>
              <a:ext uri="{FF2B5EF4-FFF2-40B4-BE49-F238E27FC236}">
                <a16:creationId xmlns:a16="http://schemas.microsoft.com/office/drawing/2014/main" id="{9D506FF2-2C0E-4609-ACB7-A92000432FD0}"/>
              </a:ext>
            </a:extLst>
          </p:cNvPr>
          <p:cNvSpPr txBox="1"/>
          <p:nvPr userDrawn="1"/>
        </p:nvSpPr>
        <p:spPr>
          <a:xfrm>
            <a:off x="8053271" y="1360712"/>
            <a:ext cx="1217962" cy="276999"/>
          </a:xfrm>
          <a:prstGeom prst="rect">
            <a:avLst/>
          </a:prstGeom>
          <a:noFill/>
        </p:spPr>
        <p:txBody>
          <a:bodyPr wrap="none" lIns="0" tIns="0" rIns="0" bIns="0" rtlCol="0" anchor="ctr" anchorCtr="1">
            <a:spAutoFit/>
          </a:bodyPr>
          <a:lstStyle/>
          <a:p>
            <a:pPr algn="l"/>
            <a:r>
              <a:rPr lang="en-US" b="1" dirty="0"/>
              <a:t>Report Date:</a:t>
            </a:r>
          </a:p>
        </p:txBody>
      </p:sp>
      <p:sp>
        <p:nvSpPr>
          <p:cNvPr id="20" name="TextBox 19">
            <a:extLst>
              <a:ext uri="{FF2B5EF4-FFF2-40B4-BE49-F238E27FC236}">
                <a16:creationId xmlns:a16="http://schemas.microsoft.com/office/drawing/2014/main" id="{CABBFB22-7CE7-4280-B177-A17E5E3E6456}"/>
              </a:ext>
            </a:extLst>
          </p:cNvPr>
          <p:cNvSpPr txBox="1"/>
          <p:nvPr userDrawn="1"/>
        </p:nvSpPr>
        <p:spPr>
          <a:xfrm>
            <a:off x="96902" y="2325245"/>
            <a:ext cx="4737002" cy="215444"/>
          </a:xfrm>
          <a:prstGeom prst="rect">
            <a:avLst/>
          </a:prstGeom>
          <a:noFill/>
        </p:spPr>
        <p:txBody>
          <a:bodyPr wrap="none" lIns="0" tIns="0" rIns="0" bIns="0" rtlCol="0">
            <a:spAutoFit/>
          </a:bodyPr>
          <a:lstStyle/>
          <a:p>
            <a:r>
              <a:rPr lang="en-US" sz="1400" b="1" dirty="0">
                <a:solidFill>
                  <a:srgbClr val="0000FF"/>
                </a:solidFill>
              </a:rPr>
              <a:t>1) Summary of technical/non-technical challenges encountered </a:t>
            </a:r>
          </a:p>
        </p:txBody>
      </p:sp>
      <p:sp>
        <p:nvSpPr>
          <p:cNvPr id="21" name="Date Placeholder 6">
            <a:extLst>
              <a:ext uri="{FF2B5EF4-FFF2-40B4-BE49-F238E27FC236}">
                <a16:creationId xmlns:a16="http://schemas.microsoft.com/office/drawing/2014/main" id="{19241A73-3A01-4DCC-AB6F-5FFEE1B26ADF}"/>
              </a:ext>
            </a:extLst>
          </p:cNvPr>
          <p:cNvSpPr>
            <a:spLocks noGrp="1"/>
          </p:cNvSpPr>
          <p:nvPr>
            <p:ph type="dt" sz="half" idx="2"/>
          </p:nvPr>
        </p:nvSpPr>
        <p:spPr>
          <a:xfrm>
            <a:off x="129356" y="639051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18479-DCB7-4BF3-AD97-3A9F632828C3}" type="datetimeFigureOut">
              <a:rPr lang="en-US" smtClean="0"/>
              <a:t>11/15/2021</a:t>
            </a:fld>
            <a:endParaRPr lang="en-US"/>
          </a:p>
        </p:txBody>
      </p:sp>
      <p:sp>
        <p:nvSpPr>
          <p:cNvPr id="22" name="Slide Number Placeholder 8">
            <a:extLst>
              <a:ext uri="{FF2B5EF4-FFF2-40B4-BE49-F238E27FC236}">
                <a16:creationId xmlns:a16="http://schemas.microsoft.com/office/drawing/2014/main" id="{4864D0AB-4E92-4B98-BF5B-EE75B8583296}"/>
              </a:ext>
            </a:extLst>
          </p:cNvPr>
          <p:cNvSpPr>
            <a:spLocks noGrp="1"/>
          </p:cNvSpPr>
          <p:nvPr>
            <p:ph type="sldNum" sz="quarter" idx="4"/>
          </p:nvPr>
        </p:nvSpPr>
        <p:spPr>
          <a:xfrm>
            <a:off x="9306447" y="639051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274445-9E35-463B-B5C8-659CE7C73DE6}" type="slidenum">
              <a:rPr lang="en-US" smtClean="0"/>
              <a:t>‹#›</a:t>
            </a:fld>
            <a:endParaRPr lang="en-US"/>
          </a:p>
        </p:txBody>
      </p:sp>
      <p:sp>
        <p:nvSpPr>
          <p:cNvPr id="25" name="Content Placeholder 18">
            <a:extLst>
              <a:ext uri="{FF2B5EF4-FFF2-40B4-BE49-F238E27FC236}">
                <a16:creationId xmlns:a16="http://schemas.microsoft.com/office/drawing/2014/main" id="{AF4C2A50-C753-4928-B6D0-3B09B6703D5D}"/>
              </a:ext>
            </a:extLst>
          </p:cNvPr>
          <p:cNvSpPr>
            <a:spLocks noGrp="1"/>
          </p:cNvSpPr>
          <p:nvPr>
            <p:ph sz="quarter" idx="15" hasCustomPrompt="1"/>
          </p:nvPr>
        </p:nvSpPr>
        <p:spPr>
          <a:xfrm>
            <a:off x="6256604" y="2627372"/>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stStyle>
          <a:p>
            <a:pPr lvl="0"/>
            <a:r>
              <a:rPr lang="en-US" dirty="0"/>
              <a:t>&lt;Click to enter question #2 responses here&gt;</a:t>
            </a:r>
          </a:p>
        </p:txBody>
      </p:sp>
      <p:sp>
        <p:nvSpPr>
          <p:cNvPr id="26" name="TextBox 25">
            <a:extLst>
              <a:ext uri="{FF2B5EF4-FFF2-40B4-BE49-F238E27FC236}">
                <a16:creationId xmlns:a16="http://schemas.microsoft.com/office/drawing/2014/main" id="{A991F395-4C01-4914-8929-92B961D2AB76}"/>
              </a:ext>
            </a:extLst>
          </p:cNvPr>
          <p:cNvSpPr txBox="1"/>
          <p:nvPr userDrawn="1"/>
        </p:nvSpPr>
        <p:spPr>
          <a:xfrm>
            <a:off x="6067756" y="2324287"/>
            <a:ext cx="4318362" cy="215444"/>
          </a:xfrm>
          <a:prstGeom prst="rect">
            <a:avLst/>
          </a:prstGeom>
          <a:noFill/>
        </p:spPr>
        <p:txBody>
          <a:bodyPr wrap="none" lIns="0" tIns="0" rIns="0" bIns="0" rtlCol="0">
            <a:spAutoFit/>
          </a:bodyPr>
          <a:lstStyle/>
          <a:p>
            <a:r>
              <a:rPr lang="en-US" sz="1400" b="1" dirty="0">
                <a:solidFill>
                  <a:srgbClr val="0000FF"/>
                </a:solidFill>
              </a:rPr>
              <a:t>2) Team approaches &amp; resolutions to overcome challenges</a:t>
            </a:r>
          </a:p>
        </p:txBody>
      </p:sp>
      <p:sp>
        <p:nvSpPr>
          <p:cNvPr id="28" name="TextBox 27">
            <a:extLst>
              <a:ext uri="{FF2B5EF4-FFF2-40B4-BE49-F238E27FC236}">
                <a16:creationId xmlns:a16="http://schemas.microsoft.com/office/drawing/2014/main" id="{FE2D59C1-0F80-4246-A242-54B902601316}"/>
              </a:ext>
            </a:extLst>
          </p:cNvPr>
          <p:cNvSpPr txBox="1"/>
          <p:nvPr userDrawn="1"/>
        </p:nvSpPr>
        <p:spPr>
          <a:xfrm>
            <a:off x="96902" y="4372933"/>
            <a:ext cx="4470263" cy="215444"/>
          </a:xfrm>
          <a:prstGeom prst="rect">
            <a:avLst/>
          </a:prstGeom>
          <a:noFill/>
        </p:spPr>
        <p:txBody>
          <a:bodyPr wrap="none" lIns="0" tIns="0" rIns="0" bIns="0" rtlCol="0">
            <a:spAutoFit/>
          </a:bodyPr>
          <a:lstStyle/>
          <a:p>
            <a:r>
              <a:rPr lang="en-US" sz="1400" b="1" dirty="0">
                <a:solidFill>
                  <a:srgbClr val="0000FF"/>
                </a:solidFill>
              </a:rPr>
              <a:t>3) Status of challenge resolutions &amp; potential project impact</a:t>
            </a:r>
          </a:p>
        </p:txBody>
      </p:sp>
      <p:sp>
        <p:nvSpPr>
          <p:cNvPr id="29" name="Content Placeholder 18">
            <a:extLst>
              <a:ext uri="{FF2B5EF4-FFF2-40B4-BE49-F238E27FC236}">
                <a16:creationId xmlns:a16="http://schemas.microsoft.com/office/drawing/2014/main" id="{75F8EE5F-251A-4B1A-AA4D-272BFD45C5E7}"/>
              </a:ext>
            </a:extLst>
          </p:cNvPr>
          <p:cNvSpPr>
            <a:spLocks noGrp="1"/>
          </p:cNvSpPr>
          <p:nvPr>
            <p:ph sz="quarter" idx="17" hasCustomPrompt="1"/>
          </p:nvPr>
        </p:nvSpPr>
        <p:spPr>
          <a:xfrm>
            <a:off x="6256604" y="4667250"/>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vl6pPr marL="2286000" indent="0">
              <a:buNone/>
              <a:defRPr/>
            </a:lvl6pPr>
          </a:lstStyle>
          <a:p>
            <a:pPr lvl="0"/>
            <a:r>
              <a:rPr lang="en-US" dirty="0"/>
              <a:t>&lt;Click to enter question #4 responses here&gt;</a:t>
            </a:r>
          </a:p>
        </p:txBody>
      </p:sp>
      <p:sp>
        <p:nvSpPr>
          <p:cNvPr id="30" name="TextBox 29">
            <a:extLst>
              <a:ext uri="{FF2B5EF4-FFF2-40B4-BE49-F238E27FC236}">
                <a16:creationId xmlns:a16="http://schemas.microsoft.com/office/drawing/2014/main" id="{A25E2656-FA2F-424F-9A20-7676075FCF54}"/>
              </a:ext>
            </a:extLst>
          </p:cNvPr>
          <p:cNvSpPr txBox="1"/>
          <p:nvPr userDrawn="1"/>
        </p:nvSpPr>
        <p:spPr>
          <a:xfrm>
            <a:off x="6067756" y="4372933"/>
            <a:ext cx="2109167" cy="215444"/>
          </a:xfrm>
          <a:prstGeom prst="rect">
            <a:avLst/>
          </a:prstGeom>
          <a:noFill/>
        </p:spPr>
        <p:txBody>
          <a:bodyPr wrap="none" lIns="0" tIns="0" rIns="0" bIns="0" rtlCol="0">
            <a:spAutoFit/>
          </a:bodyPr>
          <a:lstStyle/>
          <a:p>
            <a:r>
              <a:rPr lang="en-US" sz="1400" b="1" dirty="0">
                <a:solidFill>
                  <a:srgbClr val="0000FF"/>
                </a:solidFill>
              </a:rPr>
              <a:t>4) Project status &amp; summary</a:t>
            </a:r>
          </a:p>
        </p:txBody>
      </p:sp>
      <p:sp>
        <p:nvSpPr>
          <p:cNvPr id="32" name="Content Placeholder 18">
            <a:extLst>
              <a:ext uri="{FF2B5EF4-FFF2-40B4-BE49-F238E27FC236}">
                <a16:creationId xmlns:a16="http://schemas.microsoft.com/office/drawing/2014/main" id="{407456FB-6E64-4E56-9517-9B38A07D1C20}"/>
              </a:ext>
            </a:extLst>
          </p:cNvPr>
          <p:cNvSpPr>
            <a:spLocks noGrp="1"/>
          </p:cNvSpPr>
          <p:nvPr>
            <p:ph sz="quarter" idx="18" hasCustomPrompt="1"/>
          </p:nvPr>
        </p:nvSpPr>
        <p:spPr>
          <a:xfrm>
            <a:off x="285750" y="2629087"/>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stStyle>
          <a:p>
            <a:pPr lvl="0"/>
            <a:r>
              <a:rPr lang="en-US" dirty="0"/>
              <a:t>&lt;Click to enter question #1 responses here&gt;</a:t>
            </a:r>
          </a:p>
        </p:txBody>
      </p:sp>
      <p:sp>
        <p:nvSpPr>
          <p:cNvPr id="33" name="Content Placeholder 18">
            <a:extLst>
              <a:ext uri="{FF2B5EF4-FFF2-40B4-BE49-F238E27FC236}">
                <a16:creationId xmlns:a16="http://schemas.microsoft.com/office/drawing/2014/main" id="{3FA782C0-8AEA-4B41-A0A4-92518E47E647}"/>
              </a:ext>
            </a:extLst>
          </p:cNvPr>
          <p:cNvSpPr>
            <a:spLocks noGrp="1"/>
          </p:cNvSpPr>
          <p:nvPr>
            <p:ph sz="quarter" idx="19" hasCustomPrompt="1"/>
          </p:nvPr>
        </p:nvSpPr>
        <p:spPr>
          <a:xfrm>
            <a:off x="285750" y="4667250"/>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vl6pPr marL="2286000" indent="0">
              <a:buNone/>
              <a:defRPr/>
            </a:lvl6pPr>
          </a:lstStyle>
          <a:p>
            <a:pPr lvl="0"/>
            <a:r>
              <a:rPr lang="en-US" dirty="0"/>
              <a:t>&lt;Click to enter question #3 responses here&gt;</a:t>
            </a:r>
          </a:p>
        </p:txBody>
      </p:sp>
      <p:sp>
        <p:nvSpPr>
          <p:cNvPr id="34" name="TextBox 33">
            <a:extLst>
              <a:ext uri="{FF2B5EF4-FFF2-40B4-BE49-F238E27FC236}">
                <a16:creationId xmlns:a16="http://schemas.microsoft.com/office/drawing/2014/main" id="{E2A4501A-1661-4BF2-B6A3-F21E7F662EC0}"/>
              </a:ext>
            </a:extLst>
          </p:cNvPr>
          <p:cNvSpPr txBox="1"/>
          <p:nvPr userDrawn="1"/>
        </p:nvSpPr>
        <p:spPr>
          <a:xfrm>
            <a:off x="167834" y="1943472"/>
            <a:ext cx="1215461" cy="276999"/>
          </a:xfrm>
          <a:prstGeom prst="rect">
            <a:avLst/>
          </a:prstGeom>
          <a:noFill/>
        </p:spPr>
        <p:txBody>
          <a:bodyPr wrap="none" lIns="0" tIns="0" rIns="0" bIns="0" rtlCol="0" anchor="ctr" anchorCtr="1">
            <a:spAutoFit/>
          </a:bodyPr>
          <a:lstStyle/>
          <a:p>
            <a:pPr algn="l"/>
            <a:r>
              <a:rPr lang="en-US" b="1" dirty="0"/>
              <a:t>Project Title:</a:t>
            </a:r>
          </a:p>
        </p:txBody>
      </p:sp>
      <p:sp>
        <p:nvSpPr>
          <p:cNvPr id="35" name="Text Placeholder 37">
            <a:extLst>
              <a:ext uri="{FF2B5EF4-FFF2-40B4-BE49-F238E27FC236}">
                <a16:creationId xmlns:a16="http://schemas.microsoft.com/office/drawing/2014/main" id="{67AD0BD6-EB2C-4477-9DDC-32FEDF98C661}"/>
              </a:ext>
            </a:extLst>
          </p:cNvPr>
          <p:cNvSpPr>
            <a:spLocks noGrp="1"/>
          </p:cNvSpPr>
          <p:nvPr>
            <p:ph type="body" sz="quarter" idx="20" hasCustomPrompt="1"/>
          </p:nvPr>
        </p:nvSpPr>
        <p:spPr>
          <a:xfrm>
            <a:off x="3294435" y="6518642"/>
            <a:ext cx="318578"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6" name="Text Placeholder 37">
            <a:extLst>
              <a:ext uri="{FF2B5EF4-FFF2-40B4-BE49-F238E27FC236}">
                <a16:creationId xmlns:a16="http://schemas.microsoft.com/office/drawing/2014/main" id="{2FDE6B96-2A63-45E4-800C-B86D262ED707}"/>
              </a:ext>
            </a:extLst>
          </p:cNvPr>
          <p:cNvSpPr>
            <a:spLocks noGrp="1"/>
          </p:cNvSpPr>
          <p:nvPr>
            <p:ph type="body" sz="quarter" idx="21" hasCustomPrompt="1"/>
          </p:nvPr>
        </p:nvSpPr>
        <p:spPr>
          <a:xfrm>
            <a:off x="4770809" y="6518642"/>
            <a:ext cx="318579"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7" name="Text Placeholder 37">
            <a:extLst>
              <a:ext uri="{FF2B5EF4-FFF2-40B4-BE49-F238E27FC236}">
                <a16:creationId xmlns:a16="http://schemas.microsoft.com/office/drawing/2014/main" id="{F630E1C9-CDFA-48BD-9F8E-3C817719990D}"/>
              </a:ext>
            </a:extLst>
          </p:cNvPr>
          <p:cNvSpPr>
            <a:spLocks noGrp="1"/>
          </p:cNvSpPr>
          <p:nvPr>
            <p:ph type="body" sz="quarter" idx="22" hasCustomPrompt="1"/>
          </p:nvPr>
        </p:nvSpPr>
        <p:spPr>
          <a:xfrm>
            <a:off x="6209085" y="6518642"/>
            <a:ext cx="318580"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8" name="Text Placeholder 37">
            <a:extLst>
              <a:ext uri="{FF2B5EF4-FFF2-40B4-BE49-F238E27FC236}">
                <a16:creationId xmlns:a16="http://schemas.microsoft.com/office/drawing/2014/main" id="{D4476EEE-C27B-4703-A83C-ED770F98708F}"/>
              </a:ext>
            </a:extLst>
          </p:cNvPr>
          <p:cNvSpPr>
            <a:spLocks noGrp="1"/>
          </p:cNvSpPr>
          <p:nvPr>
            <p:ph type="body" sz="quarter" idx="23" hasCustomPrompt="1"/>
          </p:nvPr>
        </p:nvSpPr>
        <p:spPr>
          <a:xfrm>
            <a:off x="7733085" y="6528167"/>
            <a:ext cx="318580" cy="194813"/>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24" name="Text Placeholder 37">
            <a:extLst>
              <a:ext uri="{FF2B5EF4-FFF2-40B4-BE49-F238E27FC236}">
                <a16:creationId xmlns:a16="http://schemas.microsoft.com/office/drawing/2014/main" id="{1839E1DE-7E49-43A3-B324-BC4B6332DA0C}"/>
              </a:ext>
            </a:extLst>
          </p:cNvPr>
          <p:cNvSpPr>
            <a:spLocks noGrp="1"/>
          </p:cNvSpPr>
          <p:nvPr>
            <p:ph type="body" sz="quarter" idx="24" hasCustomPrompt="1"/>
          </p:nvPr>
        </p:nvSpPr>
        <p:spPr>
          <a:xfrm>
            <a:off x="9128107" y="6528167"/>
            <a:ext cx="318580" cy="194813"/>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Tree>
    <p:extLst>
      <p:ext uri="{BB962C8B-B14F-4D97-AF65-F5344CB8AC3E}">
        <p14:creationId xmlns:p14="http://schemas.microsoft.com/office/powerpoint/2010/main" val="398046603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B009E2F-3539-4898-BFAF-18CC8E98A9F3}"/>
              </a:ext>
            </a:extLst>
          </p:cNvPr>
          <p:cNvSpPr/>
          <p:nvPr userDrawn="1"/>
        </p:nvSpPr>
        <p:spPr>
          <a:xfrm>
            <a:off x="0" y="-101395"/>
            <a:ext cx="12226278" cy="449041"/>
          </a:xfrm>
          <a:prstGeom prst="rect">
            <a:avLst/>
          </a:prstGeom>
          <a:solidFill>
            <a:srgbClr val="002D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233309" y="1401763"/>
            <a:ext cx="11706329" cy="59160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41160" y="2089149"/>
            <a:ext cx="11706328" cy="4229046"/>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8" name="Straight Connector 7"/>
          <p:cNvCxnSpPr>
            <a:cxnSpLocks/>
          </p:cNvCxnSpPr>
          <p:nvPr userDrawn="1"/>
        </p:nvCxnSpPr>
        <p:spPr>
          <a:xfrm>
            <a:off x="-1676" y="1273909"/>
            <a:ext cx="12193676"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2"/>
          </p:nvPr>
        </p:nvSpPr>
        <p:spPr>
          <a:xfrm>
            <a:off x="129356" y="639051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18479-DCB7-4BF3-AD97-3A9F632828C3}" type="datetimeFigureOut">
              <a:rPr lang="en-US" smtClean="0"/>
              <a:t>11/15/2021</a:t>
            </a:fld>
            <a:endParaRPr lang="en-US"/>
          </a:p>
        </p:txBody>
      </p:sp>
      <p:sp>
        <p:nvSpPr>
          <p:cNvPr id="9" name="Slide Number Placeholder 8"/>
          <p:cNvSpPr>
            <a:spLocks noGrp="1"/>
          </p:cNvSpPr>
          <p:nvPr>
            <p:ph type="sldNum" sz="quarter" idx="4"/>
          </p:nvPr>
        </p:nvSpPr>
        <p:spPr>
          <a:xfrm>
            <a:off x="9306447" y="639051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274445-9E35-463B-B5C8-659CE7C73DE6}" type="slidenum">
              <a:rPr lang="en-US" smtClean="0"/>
              <a:t>‹#›</a:t>
            </a:fld>
            <a:endParaRPr lang="en-US"/>
          </a:p>
        </p:txBody>
      </p:sp>
      <p:sp>
        <p:nvSpPr>
          <p:cNvPr id="11" name="Text Placeholder 7">
            <a:extLst>
              <a:ext uri="{FF2B5EF4-FFF2-40B4-BE49-F238E27FC236}">
                <a16:creationId xmlns:a16="http://schemas.microsoft.com/office/drawing/2014/main" id="{848ECCD3-5360-4AF4-A29E-DB3DE1306312}"/>
              </a:ext>
            </a:extLst>
          </p:cNvPr>
          <p:cNvSpPr txBox="1">
            <a:spLocks/>
          </p:cNvSpPr>
          <p:nvPr userDrawn="1"/>
        </p:nvSpPr>
        <p:spPr>
          <a:xfrm>
            <a:off x="2939143" y="6349873"/>
            <a:ext cx="6294663" cy="233836"/>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2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1000" u="sng" dirty="0"/>
              <a:t>Please enter # of hours spent on project this last week for each team member in the order listed above</a:t>
            </a:r>
          </a:p>
        </p:txBody>
      </p:sp>
      <p:sp>
        <p:nvSpPr>
          <p:cNvPr id="12" name="Text Placeholder 7">
            <a:extLst>
              <a:ext uri="{FF2B5EF4-FFF2-40B4-BE49-F238E27FC236}">
                <a16:creationId xmlns:a16="http://schemas.microsoft.com/office/drawing/2014/main" id="{28DDF56C-28C8-4E7C-9E90-03432CC09E39}"/>
              </a:ext>
            </a:extLst>
          </p:cNvPr>
          <p:cNvSpPr txBox="1">
            <a:spLocks/>
          </p:cNvSpPr>
          <p:nvPr userDrawn="1"/>
        </p:nvSpPr>
        <p:spPr>
          <a:xfrm>
            <a:off x="2586978"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#1:</a:t>
            </a:r>
          </a:p>
        </p:txBody>
      </p:sp>
      <p:sp>
        <p:nvSpPr>
          <p:cNvPr id="13" name="Text Placeholder 7">
            <a:extLst>
              <a:ext uri="{FF2B5EF4-FFF2-40B4-BE49-F238E27FC236}">
                <a16:creationId xmlns:a16="http://schemas.microsoft.com/office/drawing/2014/main" id="{06756BF0-272A-4D6A-B378-89B89E9310C1}"/>
              </a:ext>
            </a:extLst>
          </p:cNvPr>
          <p:cNvSpPr txBox="1">
            <a:spLocks/>
          </p:cNvSpPr>
          <p:nvPr userDrawn="1"/>
        </p:nvSpPr>
        <p:spPr>
          <a:xfrm>
            <a:off x="406335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#2:</a:t>
            </a:r>
          </a:p>
        </p:txBody>
      </p:sp>
      <p:sp>
        <p:nvSpPr>
          <p:cNvPr id="14" name="Text Placeholder 7">
            <a:extLst>
              <a:ext uri="{FF2B5EF4-FFF2-40B4-BE49-F238E27FC236}">
                <a16:creationId xmlns:a16="http://schemas.microsoft.com/office/drawing/2014/main" id="{2215F411-72A6-456A-8AA0-204ACB198A9C}"/>
              </a:ext>
            </a:extLst>
          </p:cNvPr>
          <p:cNvSpPr txBox="1">
            <a:spLocks/>
          </p:cNvSpPr>
          <p:nvPr userDrawn="1"/>
        </p:nvSpPr>
        <p:spPr>
          <a:xfrm>
            <a:off x="5501628"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#3:</a:t>
            </a:r>
          </a:p>
        </p:txBody>
      </p:sp>
      <p:sp>
        <p:nvSpPr>
          <p:cNvPr id="15" name="Text Placeholder 7">
            <a:extLst>
              <a:ext uri="{FF2B5EF4-FFF2-40B4-BE49-F238E27FC236}">
                <a16:creationId xmlns:a16="http://schemas.microsoft.com/office/drawing/2014/main" id="{796CBCD5-48CC-45BA-88F4-CE962D824EC2}"/>
              </a:ext>
            </a:extLst>
          </p:cNvPr>
          <p:cNvSpPr txBox="1">
            <a:spLocks/>
          </p:cNvSpPr>
          <p:nvPr userDrawn="1"/>
        </p:nvSpPr>
        <p:spPr>
          <a:xfrm>
            <a:off x="697800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#4:</a:t>
            </a:r>
          </a:p>
        </p:txBody>
      </p:sp>
      <p:pic>
        <p:nvPicPr>
          <p:cNvPr id="16" name="Picture 15" descr="Graphical user interface, text, application&#10;&#10;Description automatically generated">
            <a:extLst>
              <a:ext uri="{FF2B5EF4-FFF2-40B4-BE49-F238E27FC236}">
                <a16:creationId xmlns:a16="http://schemas.microsoft.com/office/drawing/2014/main" id="{D13A9B6F-F6B3-43F0-B4B4-478C0F3A7182}"/>
              </a:ext>
            </a:extLst>
          </p:cNvPr>
          <p:cNvPicPr/>
          <p:nvPr userDrawn="1"/>
        </p:nvPicPr>
        <p:blipFill>
          <a:blip r:embed="rId3" cstate="print">
            <a:extLst>
              <a:ext uri="{28A0092B-C50C-407E-A947-70E740481C1C}">
                <a14:useLocalDpi xmlns:a14="http://schemas.microsoft.com/office/drawing/2010/main" val="0"/>
              </a:ext>
            </a:extLst>
          </a:blip>
          <a:stretch>
            <a:fillRect/>
          </a:stretch>
        </p:blipFill>
        <p:spPr>
          <a:xfrm>
            <a:off x="922492" y="-101395"/>
            <a:ext cx="10343661" cy="1417912"/>
          </a:xfrm>
          <a:prstGeom prst="rect">
            <a:avLst/>
          </a:prstGeom>
        </p:spPr>
      </p:pic>
      <p:sp>
        <p:nvSpPr>
          <p:cNvPr id="17" name="Text Placeholder 7">
            <a:extLst>
              <a:ext uri="{FF2B5EF4-FFF2-40B4-BE49-F238E27FC236}">
                <a16:creationId xmlns:a16="http://schemas.microsoft.com/office/drawing/2014/main" id="{5D3D61B4-02FE-485A-97D3-178B9FCDD4FD}"/>
              </a:ext>
            </a:extLst>
          </p:cNvPr>
          <p:cNvSpPr txBox="1">
            <a:spLocks/>
          </p:cNvSpPr>
          <p:nvPr userDrawn="1"/>
        </p:nvSpPr>
        <p:spPr>
          <a:xfrm>
            <a:off x="838770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#5:</a:t>
            </a:r>
          </a:p>
        </p:txBody>
      </p:sp>
    </p:spTree>
    <p:extLst>
      <p:ext uri="{BB962C8B-B14F-4D97-AF65-F5344CB8AC3E}">
        <p14:creationId xmlns:p14="http://schemas.microsoft.com/office/powerpoint/2010/main" val="1113622945"/>
      </p:ext>
    </p:extLst>
  </p:cSld>
  <p:clrMap bg1="lt1" tx1="dk1" bg2="lt2" tx2="dk2" accent1="accent1" accent2="accent2" accent3="accent3" accent4="accent4" accent5="accent5" accent6="accent6" hlink="hlink" folHlink="folHlink"/>
  <p:sldLayoutIdLst>
    <p:sldLayoutId id="2147483660" r:id="rId1"/>
  </p:sldLayoutIdLst>
  <p:hf hdr="0" ftr="0"/>
  <p:txStyles>
    <p:titleStyle>
      <a:lvl1pPr algn="l" defTabSz="914400" rtl="0" eaLnBrk="1" latinLnBrk="0" hangingPunct="1">
        <a:lnSpc>
          <a:spcPct val="90000"/>
        </a:lnSpc>
        <a:spcBef>
          <a:spcPct val="0"/>
        </a:spcBef>
        <a:buNone/>
        <a:defRPr sz="3200" b="1"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Wingdings" panose="05000000000000000000" pitchFamily="2" charset="2"/>
        <a:buChar char="§"/>
        <a:defRPr sz="28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24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20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 Placeholder 51">
            <a:extLst>
              <a:ext uri="{FF2B5EF4-FFF2-40B4-BE49-F238E27FC236}">
                <a16:creationId xmlns:a16="http://schemas.microsoft.com/office/drawing/2014/main" id="{F75A987A-9A48-48A7-8040-33021E74DA0E}"/>
              </a:ext>
            </a:extLst>
          </p:cNvPr>
          <p:cNvSpPr>
            <a:spLocks noGrp="1"/>
          </p:cNvSpPr>
          <p:nvPr>
            <p:ph type="body" sz="quarter" idx="10"/>
          </p:nvPr>
        </p:nvSpPr>
        <p:spPr>
          <a:xfrm>
            <a:off x="3027186" y="1360712"/>
            <a:ext cx="2934714" cy="276999"/>
          </a:xfrm>
        </p:spPr>
        <p:txBody>
          <a:bodyPr/>
          <a:lstStyle/>
          <a:p>
            <a:r>
              <a:rPr lang="en-US" dirty="0"/>
              <a:t>02</a:t>
            </a:r>
          </a:p>
        </p:txBody>
      </p:sp>
      <p:sp>
        <p:nvSpPr>
          <p:cNvPr id="53" name="Text Placeholder 52">
            <a:extLst>
              <a:ext uri="{FF2B5EF4-FFF2-40B4-BE49-F238E27FC236}">
                <a16:creationId xmlns:a16="http://schemas.microsoft.com/office/drawing/2014/main" id="{CB49774D-0EF7-44AF-80B5-489EBA97059D}"/>
              </a:ext>
            </a:extLst>
          </p:cNvPr>
          <p:cNvSpPr>
            <a:spLocks noGrp="1"/>
          </p:cNvSpPr>
          <p:nvPr>
            <p:ph type="body" sz="quarter" idx="11"/>
          </p:nvPr>
        </p:nvSpPr>
        <p:spPr/>
        <p:txBody>
          <a:bodyPr/>
          <a:lstStyle/>
          <a:p>
            <a:r>
              <a:rPr lang="en-US" dirty="0" err="1"/>
              <a:t>ByProduct</a:t>
            </a:r>
            <a:r>
              <a:rPr lang="en-US" dirty="0"/>
              <a:t> Solutions (Sludge)</a:t>
            </a:r>
          </a:p>
        </p:txBody>
      </p:sp>
      <p:sp>
        <p:nvSpPr>
          <p:cNvPr id="54" name="Text Placeholder 53">
            <a:extLst>
              <a:ext uri="{FF2B5EF4-FFF2-40B4-BE49-F238E27FC236}">
                <a16:creationId xmlns:a16="http://schemas.microsoft.com/office/drawing/2014/main" id="{99BD87C6-74AC-41EA-87D2-4781740DC5D5}"/>
              </a:ext>
            </a:extLst>
          </p:cNvPr>
          <p:cNvSpPr>
            <a:spLocks noGrp="1"/>
          </p:cNvSpPr>
          <p:nvPr>
            <p:ph type="body" sz="quarter" idx="12"/>
          </p:nvPr>
        </p:nvSpPr>
        <p:spPr/>
        <p:txBody>
          <a:bodyPr/>
          <a:lstStyle/>
          <a:p>
            <a:r>
              <a:rPr lang="en-US" dirty="0"/>
              <a:t>Mitchell Dial, Jordan Christensen, Zach </a:t>
            </a:r>
            <a:r>
              <a:rPr lang="en-US" dirty="0" err="1"/>
              <a:t>Gallini</a:t>
            </a:r>
            <a:endParaRPr lang="en-US" dirty="0"/>
          </a:p>
        </p:txBody>
      </p:sp>
      <p:sp>
        <p:nvSpPr>
          <p:cNvPr id="55" name="Text Placeholder 54">
            <a:extLst>
              <a:ext uri="{FF2B5EF4-FFF2-40B4-BE49-F238E27FC236}">
                <a16:creationId xmlns:a16="http://schemas.microsoft.com/office/drawing/2014/main" id="{CE4D6B6D-22D4-46DC-B723-33F31A99FDBA}"/>
              </a:ext>
            </a:extLst>
          </p:cNvPr>
          <p:cNvSpPr>
            <a:spLocks noGrp="1"/>
          </p:cNvSpPr>
          <p:nvPr>
            <p:ph type="body" sz="quarter" idx="13"/>
          </p:nvPr>
        </p:nvSpPr>
        <p:spPr/>
        <p:txBody>
          <a:bodyPr/>
          <a:lstStyle/>
          <a:p>
            <a:r>
              <a:rPr lang="en-US" dirty="0"/>
              <a:t>11/15/2021</a:t>
            </a:r>
          </a:p>
        </p:txBody>
      </p:sp>
      <p:sp>
        <p:nvSpPr>
          <p:cNvPr id="6" name="Date Placeholder 5">
            <a:extLst>
              <a:ext uri="{FF2B5EF4-FFF2-40B4-BE49-F238E27FC236}">
                <a16:creationId xmlns:a16="http://schemas.microsoft.com/office/drawing/2014/main" id="{210F6063-A99B-4DE4-A128-1A3094581307}"/>
              </a:ext>
            </a:extLst>
          </p:cNvPr>
          <p:cNvSpPr>
            <a:spLocks noGrp="1"/>
          </p:cNvSpPr>
          <p:nvPr>
            <p:ph type="dt" sz="half" idx="2"/>
          </p:nvPr>
        </p:nvSpPr>
        <p:spPr/>
        <p:txBody>
          <a:bodyPr/>
          <a:lstStyle/>
          <a:p>
            <a:fld id="{A6977451-84E2-460E-BB82-A584FC533E7F}" type="datetime1">
              <a:rPr lang="en-US" smtClean="0"/>
              <a:t>11/15/2021</a:t>
            </a:fld>
            <a:endParaRPr lang="en-US" dirty="0"/>
          </a:p>
        </p:txBody>
      </p:sp>
      <p:sp>
        <p:nvSpPr>
          <p:cNvPr id="7" name="Slide Number Placeholder 6">
            <a:extLst>
              <a:ext uri="{FF2B5EF4-FFF2-40B4-BE49-F238E27FC236}">
                <a16:creationId xmlns:a16="http://schemas.microsoft.com/office/drawing/2014/main" id="{3F47F5E0-2B0E-4135-A923-8D97EF699E17}"/>
              </a:ext>
            </a:extLst>
          </p:cNvPr>
          <p:cNvSpPr>
            <a:spLocks noGrp="1"/>
          </p:cNvSpPr>
          <p:nvPr>
            <p:ph type="sldNum" sz="quarter" idx="4"/>
          </p:nvPr>
        </p:nvSpPr>
        <p:spPr/>
        <p:txBody>
          <a:bodyPr/>
          <a:lstStyle/>
          <a:p>
            <a:fld id="{D2274445-9E35-463B-B5C8-659CE7C73DE6}" type="slidenum">
              <a:rPr lang="en-US" smtClean="0"/>
              <a:t>1</a:t>
            </a:fld>
            <a:endParaRPr lang="en-US"/>
          </a:p>
        </p:txBody>
      </p:sp>
      <p:sp>
        <p:nvSpPr>
          <p:cNvPr id="56" name="Content Placeholder 55">
            <a:extLst>
              <a:ext uri="{FF2B5EF4-FFF2-40B4-BE49-F238E27FC236}">
                <a16:creationId xmlns:a16="http://schemas.microsoft.com/office/drawing/2014/main" id="{74A00497-E432-4EF1-978F-E5733525AE7F}"/>
              </a:ext>
            </a:extLst>
          </p:cNvPr>
          <p:cNvSpPr>
            <a:spLocks noGrp="1"/>
          </p:cNvSpPr>
          <p:nvPr>
            <p:ph sz="quarter" idx="15"/>
          </p:nvPr>
        </p:nvSpPr>
        <p:spPr/>
        <p:txBody>
          <a:bodyPr/>
          <a:lstStyle/>
          <a:p>
            <a:r>
              <a:rPr lang="en-US" dirty="0"/>
              <a:t>We will be reviewing the statement of work assignment in the next 24 hours and make sure that any information we still need from our sponsors is retrieved in time.</a:t>
            </a:r>
          </a:p>
        </p:txBody>
      </p:sp>
      <p:sp>
        <p:nvSpPr>
          <p:cNvPr id="57" name="Content Placeholder 56">
            <a:extLst>
              <a:ext uri="{FF2B5EF4-FFF2-40B4-BE49-F238E27FC236}">
                <a16:creationId xmlns:a16="http://schemas.microsoft.com/office/drawing/2014/main" id="{E5F87EC5-E250-4B13-8B29-14AFCC73AC41}"/>
              </a:ext>
            </a:extLst>
          </p:cNvPr>
          <p:cNvSpPr>
            <a:spLocks noGrp="1"/>
          </p:cNvSpPr>
          <p:nvPr>
            <p:ph sz="quarter" idx="17"/>
          </p:nvPr>
        </p:nvSpPr>
        <p:spPr/>
        <p:txBody>
          <a:bodyPr/>
          <a:lstStyle/>
          <a:p>
            <a:r>
              <a:rPr lang="en-US" dirty="0"/>
              <a:t>Continuing research into potential uses of the sludge, cost analysis, etc.</a:t>
            </a:r>
          </a:p>
        </p:txBody>
      </p:sp>
      <p:sp>
        <p:nvSpPr>
          <p:cNvPr id="58" name="Content Placeholder 57">
            <a:extLst>
              <a:ext uri="{FF2B5EF4-FFF2-40B4-BE49-F238E27FC236}">
                <a16:creationId xmlns:a16="http://schemas.microsoft.com/office/drawing/2014/main" id="{4184AAF2-6045-4C31-A944-B52954322012}"/>
              </a:ext>
            </a:extLst>
          </p:cNvPr>
          <p:cNvSpPr>
            <a:spLocks noGrp="1"/>
          </p:cNvSpPr>
          <p:nvPr>
            <p:ph sz="quarter" idx="18"/>
          </p:nvPr>
        </p:nvSpPr>
        <p:spPr/>
        <p:txBody>
          <a:bodyPr/>
          <a:lstStyle/>
          <a:p>
            <a:r>
              <a:rPr lang="en-US" dirty="0"/>
              <a:t>We are starting to work on our “Statement of Work” due next week and we want to make sure there isn’t any more information we need from our sponsors before being able to accurately complete the assignment.</a:t>
            </a:r>
          </a:p>
        </p:txBody>
      </p:sp>
      <p:sp>
        <p:nvSpPr>
          <p:cNvPr id="59" name="Content Placeholder 58">
            <a:extLst>
              <a:ext uri="{FF2B5EF4-FFF2-40B4-BE49-F238E27FC236}">
                <a16:creationId xmlns:a16="http://schemas.microsoft.com/office/drawing/2014/main" id="{B3496305-CF47-4592-BD12-2A97609DB8F0}"/>
              </a:ext>
            </a:extLst>
          </p:cNvPr>
          <p:cNvSpPr>
            <a:spLocks noGrp="1"/>
          </p:cNvSpPr>
          <p:nvPr>
            <p:ph sz="quarter" idx="19"/>
          </p:nvPr>
        </p:nvSpPr>
        <p:spPr/>
        <p:txBody>
          <a:bodyPr/>
          <a:lstStyle/>
          <a:p>
            <a:r>
              <a:rPr lang="en-US" dirty="0"/>
              <a:t>No current challenges besides the Statement of Work.</a:t>
            </a:r>
          </a:p>
        </p:txBody>
      </p:sp>
      <p:sp>
        <p:nvSpPr>
          <p:cNvPr id="60" name="Text Placeholder 59">
            <a:extLst>
              <a:ext uri="{FF2B5EF4-FFF2-40B4-BE49-F238E27FC236}">
                <a16:creationId xmlns:a16="http://schemas.microsoft.com/office/drawing/2014/main" id="{019ED36C-D77D-4D66-8496-85D993340BA4}"/>
              </a:ext>
            </a:extLst>
          </p:cNvPr>
          <p:cNvSpPr>
            <a:spLocks noGrp="1"/>
          </p:cNvSpPr>
          <p:nvPr>
            <p:ph type="body" sz="quarter" idx="20"/>
          </p:nvPr>
        </p:nvSpPr>
        <p:spPr/>
        <p:txBody>
          <a:bodyPr/>
          <a:lstStyle/>
          <a:p>
            <a:r>
              <a:rPr lang="en-US" dirty="0"/>
              <a:t>1</a:t>
            </a:r>
          </a:p>
        </p:txBody>
      </p:sp>
      <p:sp>
        <p:nvSpPr>
          <p:cNvPr id="61" name="Text Placeholder 60">
            <a:extLst>
              <a:ext uri="{FF2B5EF4-FFF2-40B4-BE49-F238E27FC236}">
                <a16:creationId xmlns:a16="http://schemas.microsoft.com/office/drawing/2014/main" id="{60FA22DA-24A8-4F28-98EB-346146EBE7D6}"/>
              </a:ext>
            </a:extLst>
          </p:cNvPr>
          <p:cNvSpPr>
            <a:spLocks noGrp="1"/>
          </p:cNvSpPr>
          <p:nvPr>
            <p:ph type="body" sz="quarter" idx="21"/>
          </p:nvPr>
        </p:nvSpPr>
        <p:spPr/>
        <p:txBody>
          <a:bodyPr/>
          <a:lstStyle/>
          <a:p>
            <a:r>
              <a:rPr lang="en-US" dirty="0"/>
              <a:t>1</a:t>
            </a:r>
          </a:p>
        </p:txBody>
      </p:sp>
      <p:sp>
        <p:nvSpPr>
          <p:cNvPr id="62" name="Text Placeholder 61">
            <a:extLst>
              <a:ext uri="{FF2B5EF4-FFF2-40B4-BE49-F238E27FC236}">
                <a16:creationId xmlns:a16="http://schemas.microsoft.com/office/drawing/2014/main" id="{02ED936C-3470-482E-9801-F4E3AD78195A}"/>
              </a:ext>
            </a:extLst>
          </p:cNvPr>
          <p:cNvSpPr>
            <a:spLocks noGrp="1"/>
          </p:cNvSpPr>
          <p:nvPr>
            <p:ph type="body" sz="quarter" idx="22"/>
          </p:nvPr>
        </p:nvSpPr>
        <p:spPr/>
        <p:txBody>
          <a:bodyPr/>
          <a:lstStyle/>
          <a:p>
            <a:r>
              <a:rPr lang="en-US" dirty="0"/>
              <a:t>1</a:t>
            </a:r>
          </a:p>
        </p:txBody>
      </p:sp>
      <p:sp>
        <p:nvSpPr>
          <p:cNvPr id="63" name="Text Placeholder 62">
            <a:extLst>
              <a:ext uri="{FF2B5EF4-FFF2-40B4-BE49-F238E27FC236}">
                <a16:creationId xmlns:a16="http://schemas.microsoft.com/office/drawing/2014/main" id="{9BB3E497-3F15-4D5D-BB13-0297D77F05C2}"/>
              </a:ext>
            </a:extLst>
          </p:cNvPr>
          <p:cNvSpPr>
            <a:spLocks noGrp="1"/>
          </p:cNvSpPr>
          <p:nvPr>
            <p:ph type="body" sz="quarter" idx="23"/>
          </p:nvPr>
        </p:nvSpPr>
        <p:spPr/>
        <p:txBody>
          <a:bodyPr/>
          <a:lstStyle/>
          <a:p>
            <a:endParaRPr lang="en-US" dirty="0"/>
          </a:p>
        </p:txBody>
      </p:sp>
      <p:sp>
        <p:nvSpPr>
          <p:cNvPr id="16" name="Text Placeholder 62">
            <a:extLst>
              <a:ext uri="{FF2B5EF4-FFF2-40B4-BE49-F238E27FC236}">
                <a16:creationId xmlns:a16="http://schemas.microsoft.com/office/drawing/2014/main" id="{2391E7AC-9D5D-44F4-8A7E-020188BDFD21}"/>
              </a:ext>
            </a:extLst>
          </p:cNvPr>
          <p:cNvSpPr txBox="1">
            <a:spLocks/>
          </p:cNvSpPr>
          <p:nvPr/>
        </p:nvSpPr>
        <p:spPr>
          <a:xfrm>
            <a:off x="9147157" y="6528167"/>
            <a:ext cx="318580" cy="194813"/>
          </a:xfrm>
          <a:prstGeom prst="rect">
            <a:avLst/>
          </a:prstGeom>
        </p:spPr>
        <p:txBody>
          <a:bodyPr vert="horz" wrap="none" lIns="0" tIns="0" rIns="0" bIns="0" rtlCol="0" anchor="ctr" anchorCtr="0">
            <a:noAutofit/>
          </a:bodyPr>
          <a:lstStyle>
            <a:lvl1pPr marL="0" indent="0" algn="l" defTabSz="914400" rtl="0" eaLnBrk="1" latinLnBrk="0" hangingPunct="1">
              <a:lnSpc>
                <a:spcPct val="90000"/>
              </a:lnSpc>
              <a:spcBef>
                <a:spcPts val="1000"/>
              </a:spcBef>
              <a:buFontTx/>
              <a:buNone/>
              <a:defRPr sz="1000" b="0" kern="1200">
                <a:solidFill>
                  <a:schemeClr val="tx1"/>
                </a:solidFill>
                <a:latin typeface="+mn-lt"/>
                <a:ea typeface="+mn-ea"/>
                <a:cs typeface="+mn-cs"/>
              </a:defRPr>
            </a:lvl1pPr>
            <a:lvl2pPr marL="233363" indent="0" algn="l" defTabSz="914400" rtl="0" eaLnBrk="1" latinLnBrk="0" hangingPunct="1">
              <a:lnSpc>
                <a:spcPct val="90000"/>
              </a:lnSpc>
              <a:spcBef>
                <a:spcPts val="500"/>
              </a:spcBef>
              <a:buFontTx/>
              <a:buNone/>
              <a:tabLst>
                <a:tab pos="231775" algn="ctr"/>
              </a:tabLst>
              <a:defRPr sz="2400" b="1" kern="1200">
                <a:solidFill>
                  <a:schemeClr val="tx1"/>
                </a:solidFill>
                <a:latin typeface="+mn-lt"/>
                <a:ea typeface="+mn-ea"/>
                <a:cs typeface="+mn-cs"/>
              </a:defRPr>
            </a:lvl2pPr>
            <a:lvl3pPr marL="454025" indent="0" algn="l" defTabSz="914400" rtl="0" eaLnBrk="1" latinLnBrk="0" hangingPunct="1">
              <a:lnSpc>
                <a:spcPct val="90000"/>
              </a:lnSpc>
              <a:spcBef>
                <a:spcPts val="500"/>
              </a:spcBef>
              <a:buFontTx/>
              <a:buNone/>
              <a:defRPr sz="2000" kern="1200">
                <a:solidFill>
                  <a:schemeClr val="tx1"/>
                </a:solidFill>
                <a:latin typeface="+mn-lt"/>
                <a:ea typeface="+mn-ea"/>
                <a:cs typeface="+mn-cs"/>
              </a:defRPr>
            </a:lvl3pPr>
            <a:lvl4pPr marL="685800" indent="0" algn="l" defTabSz="914400" rtl="0" eaLnBrk="1" latinLnBrk="0" hangingPunct="1">
              <a:lnSpc>
                <a:spcPct val="90000"/>
              </a:lnSpc>
              <a:spcBef>
                <a:spcPts val="500"/>
              </a:spcBef>
              <a:buFontTx/>
              <a:buNone/>
              <a:defRPr sz="1800" kern="1200">
                <a:solidFill>
                  <a:schemeClr val="tx1"/>
                </a:solidFill>
                <a:latin typeface="+mn-lt"/>
                <a:ea typeface="+mn-ea"/>
                <a:cs typeface="+mn-cs"/>
              </a:defRPr>
            </a:lvl4pPr>
            <a:lvl5pPr marL="917575" indent="0" algn="l" defTabSz="914400" rtl="0" eaLnBrk="1" latinLnBrk="0" hangingPunct="1">
              <a:lnSpc>
                <a:spcPct val="90000"/>
              </a:lnSpc>
              <a:spcBef>
                <a:spcPts val="500"/>
              </a:spcBef>
              <a:buFontTx/>
              <a:buNone/>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&lt;</a:t>
            </a:r>
            <a:r>
              <a:rPr lang="en-US" dirty="0" err="1"/>
              <a:t>hrs</a:t>
            </a:r>
            <a:r>
              <a:rPr lang="en-US" dirty="0"/>
              <a:t>&gt;</a:t>
            </a:r>
          </a:p>
        </p:txBody>
      </p:sp>
    </p:spTree>
    <p:extLst>
      <p:ext uri="{BB962C8B-B14F-4D97-AF65-F5344CB8AC3E}">
        <p14:creationId xmlns:p14="http://schemas.microsoft.com/office/powerpoint/2010/main" val="224434076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apstoneStatusReportTemplate.potx" id="{A3692540-E5C2-48CB-9700-763F99D50944}" vid="{81DC28FA-4C92-49C4-8DA3-28DB72FBDF2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CapstoneStatusReportTemplate</Template>
  <TotalTime>374</TotalTime>
  <Words>117</Words>
  <Application>Microsoft Office PowerPoint</Application>
  <PresentationFormat>Widescreen</PresentationFormat>
  <Paragraphs>14</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Courier New</vt:lpstr>
      <vt:lpstr>Wingdings</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 Status Report:  CEEn-2016CPST-&lt;xxx&gt;: &lt;project title&gt; Team Members:  &lt;team member names&gt; Date:  &lt;date&gt;</dc:title>
  <dc:creator>Windows User</dc:creator>
  <cp:lastModifiedBy>Mitchell Dial</cp:lastModifiedBy>
  <cp:revision>24</cp:revision>
  <dcterms:created xsi:type="dcterms:W3CDTF">2017-01-09T14:30:38Z</dcterms:created>
  <dcterms:modified xsi:type="dcterms:W3CDTF">2021-11-15T23:55:35Z</dcterms:modified>
</cp:coreProperties>
</file>