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77" d="100"/>
          <a:sy n="77" d="100"/>
        </p:scale>
        <p:origin x="192" y="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15,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15,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11/15/2021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11/15/2021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06</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Recycled Plastic in Construction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Alicia Cherrington, Ian MacGregor, Josh Carlile, Conrad Belshe, &amp; Jackson Calder</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Nov. 15, 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11/15/2021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will need to talk with Dr. Guthrie about other places he thinks we can look for more information and data around mortar.</a:t>
            </a:r>
          </a:p>
          <a:p>
            <a:r>
              <a:rPr lang="en-US" dirty="0"/>
              <a:t>After discussing with Dr. Guthrie, we have decided to move forward with just type S and N mortar.</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The project is moving along well. Some students met with Dr. Guthrie and went over the scope of work and how we should proceed with the general specifics of the project.</a:t>
            </a:r>
          </a:p>
          <a:p>
            <a:r>
              <a:rPr lang="en-US" dirty="0"/>
              <a:t>Some of the members of our team also went with Dr. Guthrie to the lab to go over some methods of testing and things we can do.</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We decided to move forward to study plastic in just mortar.</a:t>
            </a:r>
          </a:p>
          <a:p>
            <a:r>
              <a:rPr lang="en-US" dirty="0"/>
              <a:t>As we have studied the research that has been done for mortar, we are finding a lot less research that applies to mortar.</a:t>
            </a:r>
          </a:p>
          <a:p>
            <a:r>
              <a:rPr lang="en-US" dirty="0"/>
              <a:t>One of the tests we want to do is a freeze thaw test, we need to discuss how many cycles of freeze thaw we would like to do. </a:t>
            </a:r>
          </a:p>
          <a:p>
            <a:pPr marL="0" indent="0">
              <a:buNone/>
            </a:pPr>
            <a:endParaRPr lang="en-US" dirty="0"/>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With the decision to work with just mortar we have decided to stop grinding plastic because the tests for mortar require much smaller samples than the original concrete samples we had planned on.</a:t>
            </a:r>
          </a:p>
          <a:p>
            <a:r>
              <a:rPr lang="en-US" dirty="0"/>
              <a:t>We have discussed the need to do a water retention test on the mortar but are unsure how to do a test of that nature. </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1.8</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1.2</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1.5</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2</a:t>
            </a:r>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1.3</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383</TotalTime>
  <Words>268</Words>
  <Application>Microsoft Office PowerPoint</Application>
  <PresentationFormat>Widescreen</PresentationFormat>
  <Paragraphs>20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Jackson Calder</cp:lastModifiedBy>
  <cp:revision>22</cp:revision>
  <dcterms:created xsi:type="dcterms:W3CDTF">2017-01-09T14:30:38Z</dcterms:created>
  <dcterms:modified xsi:type="dcterms:W3CDTF">2021-11-15T23:42:10Z</dcterms:modified>
</cp:coreProperties>
</file>