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1" d="100"/>
          <a:sy n="91" d="100"/>
        </p:scale>
        <p:origin x="278"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November 22, 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November 22, 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4030344" y="1379765"/>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58309" y="1379764"/>
            <a:ext cx="3858429" cy="276999"/>
          </a:xfrm>
          <a:prstGeom prst="rect">
            <a:avLst/>
          </a:prstGeom>
          <a:noFill/>
        </p:spPr>
        <p:txBody>
          <a:bodyPr wrap="none" lIns="0" tIns="0" rIns="0" bIns="0" rtlCol="0" anchor="ctr" anchorCtr="1">
            <a:spAutoFit/>
          </a:bodyPr>
          <a:lstStyle/>
          <a:p>
            <a:pPr algn="ctr"/>
            <a:r>
              <a:rPr lang="en-US" b="1" dirty="0"/>
              <a:t>Project Status Report</a:t>
            </a:r>
            <a:r>
              <a:rPr lang="en-US" b="1"/>
              <a:t>:  CEEn-2019CPST-0</a:t>
            </a:r>
            <a:endParaRPr lang="en-US" b="1" dirty="0"/>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40945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55709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70091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85331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11/22/2021</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33870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8634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63017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77781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4580388" y="1379765"/>
            <a:ext cx="2384669" cy="276999"/>
          </a:xfrm>
        </p:spPr>
        <p:txBody>
          <a:bodyPr/>
          <a:lstStyle/>
          <a:p>
            <a:r>
              <a:rPr lang="en-US" dirty="0"/>
              <a:t>N/A</a:t>
            </a:r>
          </a:p>
        </p:txBody>
      </p:sp>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Dr. Judd Wood – Timber Wall Testing Apparatus </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Wyatt Payne, Alex Winward, Decker Ure </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11/22/2021</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11/22/2021</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(1) While trying to finish up our statement of work, we encountered some issues with Box. Two members could not find the folder even though we had opened it without problems in the past. Because of this, we were not able to coordinate our work very well. We didn’t want to redo some of the work we had already done. </a:t>
            </a:r>
          </a:p>
          <a:p>
            <a:endParaRPr lang="en-US" dirty="0"/>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Our testing frame is mostly designed and calculations tested. We have delayed the project a bit, but that is probably better for our timeline anyway due to the workload we have this semester. We finished the SOW and it is ready to submit. We are moving towards final design and preparation for testing in December. We expect to have the project done and start looking at the final write-up at the start of next year.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Statement of Work – Box Document Share Issues</a:t>
            </a:r>
          </a:p>
          <a:p>
            <a:endParaRPr lang="en-US" dirty="0"/>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(1) The challenge was partially resolved. Although we could not get Box to work, we were able to coordinate with the document owner as he assigned tasks and managed our work in real time. We were able to finish the SOW</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1.5</a:t>
            </a:r>
          </a:p>
        </p:txBody>
      </p:sp>
      <p:sp>
        <p:nvSpPr>
          <p:cNvPr id="61" name="Text Placeholder 60">
            <a:extLst>
              <a:ext uri="{FF2B5EF4-FFF2-40B4-BE49-F238E27FC236}">
                <a16:creationId xmlns:a16="http://schemas.microsoft.com/office/drawing/2014/main" id="{60FA22DA-24A8-4F28-98EB-346146EBE7D6}"/>
              </a:ext>
            </a:extLst>
          </p:cNvPr>
          <p:cNvSpPr>
            <a:spLocks noGrp="1"/>
          </p:cNvSpPr>
          <p:nvPr>
            <p:ph type="body" sz="quarter" idx="21"/>
          </p:nvPr>
        </p:nvSpPr>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endParaRPr lang="en-US" dirty="0"/>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438</TotalTime>
  <Words>229</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Decker Ure</cp:lastModifiedBy>
  <cp:revision>27</cp:revision>
  <dcterms:created xsi:type="dcterms:W3CDTF">2017-01-09T14:30:38Z</dcterms:created>
  <dcterms:modified xsi:type="dcterms:W3CDTF">2021-11-22T23:10:11Z</dcterms:modified>
</cp:coreProperties>
</file>