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30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dy Valdivia" userId="0d690489-d437-4ff4-9112-543b738cc3a1" providerId="ADAL" clId="{1374824C-69E9-4BB5-B3BB-3151EAC3F970}"/>
    <pc:docChg chg="custSel modSld">
      <pc:chgData name="Cody Valdivia" userId="0d690489-d437-4ff4-9112-543b738cc3a1" providerId="ADAL" clId="{1374824C-69E9-4BB5-B3BB-3151EAC3F970}" dt="2021-11-16T01:08:20.381" v="350" actId="20577"/>
      <pc:docMkLst>
        <pc:docMk/>
      </pc:docMkLst>
      <pc:sldChg chg="modSp mod">
        <pc:chgData name="Cody Valdivia" userId="0d690489-d437-4ff4-9112-543b738cc3a1" providerId="ADAL" clId="{1374824C-69E9-4BB5-B3BB-3151EAC3F970}" dt="2021-11-16T01:08:20.381" v="350" actId="20577"/>
        <pc:sldMkLst>
          <pc:docMk/>
          <pc:sldMk cId="2244340769" sldId="262"/>
        </pc:sldMkLst>
        <pc:spChg chg="mod">
          <ac:chgData name="Cody Valdivia" userId="0d690489-d437-4ff4-9112-543b738cc3a1" providerId="ADAL" clId="{1374824C-69E9-4BB5-B3BB-3151EAC3F970}" dt="2021-11-16T01:08:20.381" v="350" actId="20577"/>
          <ac:spMkLst>
            <pc:docMk/>
            <pc:sldMk cId="2244340769" sldId="262"/>
            <ac:spMk id="16" creationId="{2391E7AC-9D5D-44F4-8A7E-020188BDFD21}"/>
          </ac:spMkLst>
        </pc:spChg>
        <pc:spChg chg="mod">
          <ac:chgData name="Cody Valdivia" userId="0d690489-d437-4ff4-9112-543b738cc3a1" providerId="ADAL" clId="{1374824C-69E9-4BB5-B3BB-3151EAC3F970}" dt="2021-11-16T01:07:07.252" v="238" actId="20577"/>
          <ac:spMkLst>
            <pc:docMk/>
            <pc:sldMk cId="2244340769" sldId="262"/>
            <ac:spMk id="53" creationId="{CB49774D-0EF7-44AF-80B5-489EBA97059D}"/>
          </ac:spMkLst>
        </pc:spChg>
        <pc:spChg chg="mod">
          <ac:chgData name="Cody Valdivia" userId="0d690489-d437-4ff4-9112-543b738cc3a1" providerId="ADAL" clId="{1374824C-69E9-4BB5-B3BB-3151EAC3F970}" dt="2021-11-16T01:07:02.249" v="237" actId="20577"/>
          <ac:spMkLst>
            <pc:docMk/>
            <pc:sldMk cId="2244340769" sldId="262"/>
            <ac:spMk id="54" creationId="{99BD87C6-74AC-41EA-87D2-4781740DC5D5}"/>
          </ac:spMkLst>
        </pc:spChg>
        <pc:spChg chg="mod">
          <ac:chgData name="Cody Valdivia" userId="0d690489-d437-4ff4-9112-543b738cc3a1" providerId="ADAL" clId="{1374824C-69E9-4BB5-B3BB-3151EAC3F970}" dt="2021-11-16T01:06:28.676" v="227" actId="20577"/>
          <ac:spMkLst>
            <pc:docMk/>
            <pc:sldMk cId="2244340769" sldId="262"/>
            <ac:spMk id="55" creationId="{CE4D6B6D-22D4-46DC-B723-33F31A99FDBA}"/>
          </ac:spMkLst>
        </pc:spChg>
        <pc:spChg chg="mod">
          <ac:chgData name="Cody Valdivia" userId="0d690489-d437-4ff4-9112-543b738cc3a1" providerId="ADAL" clId="{1374824C-69E9-4BB5-B3BB-3151EAC3F970}" dt="2021-11-16T01:07:11.070" v="239" actId="313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Cody Valdivia" userId="0d690489-d437-4ff4-9112-543b738cc3a1" providerId="ADAL" clId="{1374824C-69E9-4BB5-B3BB-3151EAC3F970}" dt="2021-11-16T01:05:19.262" v="76" actId="20577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Cody Valdivia" userId="0d690489-d437-4ff4-9112-543b738cc3a1" providerId="ADAL" clId="{1374824C-69E9-4BB5-B3BB-3151EAC3F970}" dt="2021-11-16T01:08:07.933" v="347" actId="20577"/>
          <ac:spMkLst>
            <pc:docMk/>
            <pc:sldMk cId="2244340769" sldId="262"/>
            <ac:spMk id="59" creationId="{B3496305-CF47-4592-BD12-2A97609DB8F0}"/>
          </ac:spMkLst>
        </pc:spChg>
      </pc:sldChg>
    </pc:docChg>
  </pc:docChgLst>
  <pc:docChgLst>
    <pc:chgData name="Cody Valdivia" userId="0d690489-d437-4ff4-9112-543b738cc3a1" providerId="ADAL" clId="{11337DFB-65CE-4031-90A5-EEE3780CBF19}"/>
    <pc:docChg chg="custSel modSld">
      <pc:chgData name="Cody Valdivia" userId="0d690489-d437-4ff4-9112-543b738cc3a1" providerId="ADAL" clId="{11337DFB-65CE-4031-90A5-EEE3780CBF19}" dt="2021-11-23T00:45:39.548" v="445" actId="20577"/>
      <pc:docMkLst>
        <pc:docMk/>
      </pc:docMkLst>
      <pc:sldChg chg="modSp mod">
        <pc:chgData name="Cody Valdivia" userId="0d690489-d437-4ff4-9112-543b738cc3a1" providerId="ADAL" clId="{11337DFB-65CE-4031-90A5-EEE3780CBF19}" dt="2021-11-23T00:45:39.548" v="445" actId="20577"/>
        <pc:sldMkLst>
          <pc:docMk/>
          <pc:sldMk cId="2244340769" sldId="262"/>
        </pc:sldMkLst>
        <pc:spChg chg="mod">
          <ac:chgData name="Cody Valdivia" userId="0d690489-d437-4ff4-9112-543b738cc3a1" providerId="ADAL" clId="{11337DFB-65CE-4031-90A5-EEE3780CBF19}" dt="2021-11-23T00:43:26.853" v="138" actId="20577"/>
          <ac:spMkLst>
            <pc:docMk/>
            <pc:sldMk cId="2244340769" sldId="262"/>
            <ac:spMk id="55" creationId="{CE4D6B6D-22D4-46DC-B723-33F31A99FDBA}"/>
          </ac:spMkLst>
        </pc:spChg>
        <pc:spChg chg="mod">
          <ac:chgData name="Cody Valdivia" userId="0d690489-d437-4ff4-9112-543b738cc3a1" providerId="ADAL" clId="{11337DFB-65CE-4031-90A5-EEE3780CBF19}" dt="2021-11-23T00:43:22.951" v="134" actId="20577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Cody Valdivia" userId="0d690489-d437-4ff4-9112-543b738cc3a1" providerId="ADAL" clId="{11337DFB-65CE-4031-90A5-EEE3780CBF19}" dt="2021-11-23T00:45:39.548" v="445" actId="20577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Cody Valdivia" userId="0d690489-d437-4ff4-9112-543b738cc3a1" providerId="ADAL" clId="{11337DFB-65CE-4031-90A5-EEE3780CBF19}" dt="2021-11-23T00:42:53.648" v="30" actId="20577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Cody Valdivia" userId="0d690489-d437-4ff4-9112-543b738cc3a1" providerId="ADAL" clId="{11337DFB-65CE-4031-90A5-EEE3780CBF19}" dt="2021-11-23T00:44:14.451" v="250" actId="313"/>
          <ac:spMkLst>
            <pc:docMk/>
            <pc:sldMk cId="2244340769" sldId="262"/>
            <ac:spMk id="59" creationId="{B3496305-CF47-4592-BD12-2A97609DB8F0}"/>
          </ac:spMkLst>
        </pc:spChg>
        <pc:spChg chg="mod">
          <ac:chgData name="Cody Valdivia" userId="0d690489-d437-4ff4-9112-543b738cc3a1" providerId="ADAL" clId="{11337DFB-65CE-4031-90A5-EEE3780CBF19}" dt="2021-11-23T00:43:32.697" v="140" actId="20577"/>
          <ac:spMkLst>
            <pc:docMk/>
            <pc:sldMk cId="2244340769" sldId="262"/>
            <ac:spMk id="60" creationId="{019ED36C-D77D-4D66-8496-85D993340BA4}"/>
          </ac:spMkLst>
        </pc:spChg>
        <pc:spChg chg="mod">
          <ac:chgData name="Cody Valdivia" userId="0d690489-d437-4ff4-9112-543b738cc3a1" providerId="ADAL" clId="{11337DFB-65CE-4031-90A5-EEE3780CBF19}" dt="2021-11-23T00:43:35.058" v="142" actId="20577"/>
          <ac:spMkLst>
            <pc:docMk/>
            <pc:sldMk cId="2244340769" sldId="262"/>
            <ac:spMk id="61" creationId="{60FA22DA-24A8-4F28-98EB-346146EBE7D6}"/>
          </ac:spMkLst>
        </pc:spChg>
        <pc:spChg chg="mod">
          <ac:chgData name="Cody Valdivia" userId="0d690489-d437-4ff4-9112-543b738cc3a1" providerId="ADAL" clId="{11337DFB-65CE-4031-90A5-EEE3780CBF19}" dt="2021-11-23T00:43:37.531" v="144" actId="20577"/>
          <ac:spMkLst>
            <pc:docMk/>
            <pc:sldMk cId="2244340769" sldId="262"/>
            <ac:spMk id="62" creationId="{02ED936C-3470-482E-9801-F4E3AD78195A}"/>
          </ac:spMkLst>
        </pc:spChg>
        <pc:spChg chg="mod">
          <ac:chgData name="Cody Valdivia" userId="0d690489-d437-4ff4-9112-543b738cc3a1" providerId="ADAL" clId="{11337DFB-65CE-4031-90A5-EEE3780CBF19}" dt="2021-11-23T00:43:39.854" v="146" actId="20577"/>
          <ac:spMkLst>
            <pc:docMk/>
            <pc:sldMk cId="2244340769" sldId="262"/>
            <ac:spMk id="63" creationId="{9BB3E497-3F15-4D5D-BB13-0297D77F05C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November 22,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November 22,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Bluffdale Storm Water Pipeline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797413" y="1656763"/>
            <a:ext cx="10226754" cy="352422"/>
          </a:xfrm>
        </p:spPr>
        <p:txBody>
          <a:bodyPr/>
          <a:lstStyle/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Cody Valdivia, Camila Turrini, Ridge Hainsworth, Austin 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Nichalson</a:t>
            </a:r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November 22, 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11/22/2021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met together and used zoom or phone calls when needed if time or distance was an issue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Our statement of work has been submitted and we will be working on acquiring a Digital Elevation Map from </a:t>
            </a:r>
            <a:r>
              <a:rPr lang="en-US"/>
              <a:t>our sponsors.</a:t>
            </a:r>
            <a:endParaRPr lang="en-US" dirty="0"/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Finishing our Statement of Work.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Our statement of work has been finalized and we do not foresee any setbacks from this.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NA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382</TotalTime>
  <Words>90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Cody Valdivia</cp:lastModifiedBy>
  <cp:revision>22</cp:revision>
  <dcterms:created xsi:type="dcterms:W3CDTF">2017-01-09T14:30:38Z</dcterms:created>
  <dcterms:modified xsi:type="dcterms:W3CDTF">2021-11-23T00:45:43Z</dcterms:modified>
</cp:coreProperties>
</file>