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67" d="100"/>
          <a:sy n="67" d="100"/>
        </p:scale>
        <p:origin x="56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November 22,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November 22, 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9808" y="1360711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73232" y="1360712"/>
            <a:ext cx="285013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Report:  CPST-0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944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08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090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330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1839E1DE-7E49-43A3-B324-BC4B6332DA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8107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25869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0633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55016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#3: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69780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#4: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5D3D61B4-02FE-485A-97D3-178B9FCDD4FD}"/>
              </a:ext>
            </a:extLst>
          </p:cNvPr>
          <p:cNvSpPr txBox="1">
            <a:spLocks/>
          </p:cNvSpPr>
          <p:nvPr userDrawn="1"/>
        </p:nvSpPr>
        <p:spPr>
          <a:xfrm>
            <a:off x="83877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#5:</a:t>
            </a:r>
          </a:p>
        </p:txBody>
      </p:sp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F75A987A-9A48-48A7-8040-33021E74DA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15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CB49774D-0EF7-44AF-80B5-489EBA9705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err="1"/>
              <a:t>Coreform</a:t>
            </a:r>
            <a:endParaRPr lang="en-US" dirty="0"/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99BD87C6-74AC-41EA-87D2-4781740DC5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Tristan Parker, Nate Bell, Sarah Fox, Tyler Sprague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CE4D6B6D-22D4-46DC-B723-33F31A99FD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11/08/2021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10F6063-A99B-4DE4-A128-1A309458130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6977451-84E2-460E-BB82-A584FC533E7F}" type="datetime1">
              <a:rPr lang="en-US" smtClean="0"/>
              <a:t>11/22/2021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47F5E0-2B0E-4135-A923-8D97EF699E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/>
          </a:p>
        </p:txBody>
      </p:sp>
      <p:sp>
        <p:nvSpPr>
          <p:cNvPr id="56" name="Content Placeholder 55">
            <a:extLst>
              <a:ext uri="{FF2B5EF4-FFF2-40B4-BE49-F238E27FC236}">
                <a16:creationId xmlns:a16="http://schemas.microsoft.com/office/drawing/2014/main" id="{74A00497-E432-4EF1-978F-E5733525AE7F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Continued email communication</a:t>
            </a:r>
          </a:p>
          <a:p>
            <a:r>
              <a:rPr lang="en-US" dirty="0"/>
              <a:t>Team meeting to discuss statement of work assignments</a:t>
            </a:r>
          </a:p>
          <a:p>
            <a:endParaRPr lang="en-US" dirty="0"/>
          </a:p>
        </p:txBody>
      </p:sp>
      <p:sp>
        <p:nvSpPr>
          <p:cNvPr id="57" name="Content Placeholder 56">
            <a:extLst>
              <a:ext uri="{FF2B5EF4-FFF2-40B4-BE49-F238E27FC236}">
                <a16:creationId xmlns:a16="http://schemas.microsoft.com/office/drawing/2014/main" id="{E5F87EC5-E250-4B13-8B29-14AFCC73AC41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Reviewed with Dr. Mitchell, everything looks on track</a:t>
            </a:r>
          </a:p>
        </p:txBody>
      </p:sp>
      <p:sp>
        <p:nvSpPr>
          <p:cNvPr id="58" name="Content Placeholder 57">
            <a:extLst>
              <a:ext uri="{FF2B5EF4-FFF2-40B4-BE49-F238E27FC236}">
                <a16:creationId xmlns:a16="http://schemas.microsoft.com/office/drawing/2014/main" id="{4184AAF2-6045-4C31-A944-B52954322012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Our meeting with the sponsor was cancelled</a:t>
            </a:r>
          </a:p>
          <a:p>
            <a:r>
              <a:rPr lang="en-US" dirty="0"/>
              <a:t>Lack of information to be able to complete an accurate statement of work</a:t>
            </a:r>
          </a:p>
        </p:txBody>
      </p:sp>
      <p:sp>
        <p:nvSpPr>
          <p:cNvPr id="59" name="Content Placeholder 58">
            <a:extLst>
              <a:ext uri="{FF2B5EF4-FFF2-40B4-BE49-F238E27FC236}">
                <a16:creationId xmlns:a16="http://schemas.microsoft.com/office/drawing/2014/main" id="{B3496305-CF47-4592-BD12-2A97609DB8F0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Finalized a good statement of work draft</a:t>
            </a:r>
          </a:p>
        </p:txBody>
      </p: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19ED36C-D77D-4D66-8496-85D993340BA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60FA22DA-24A8-4F28-98EB-346146EBE7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02ED936C-3470-482E-9801-F4E3AD78195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9BB3E497-3F15-4D5D-BB13-0297D77F05C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16" name="Text Placeholder 62">
            <a:extLst>
              <a:ext uri="{FF2B5EF4-FFF2-40B4-BE49-F238E27FC236}">
                <a16:creationId xmlns:a16="http://schemas.microsoft.com/office/drawing/2014/main" id="{2391E7AC-9D5D-44F4-8A7E-020188BDFD21}"/>
              </a:ext>
            </a:extLst>
          </p:cNvPr>
          <p:cNvSpPr txBox="1">
            <a:spLocks/>
          </p:cNvSpPr>
          <p:nvPr/>
        </p:nvSpPr>
        <p:spPr>
          <a:xfrm>
            <a:off x="9147157" y="6528167"/>
            <a:ext cx="318580" cy="19481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336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tabLst>
                <a:tab pos="231775" algn="ctr"/>
              </a:tabLs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402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75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2244340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441</TotalTime>
  <Words>71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Nathan Sprague</cp:lastModifiedBy>
  <cp:revision>25</cp:revision>
  <dcterms:created xsi:type="dcterms:W3CDTF">2017-01-09T14:30:38Z</dcterms:created>
  <dcterms:modified xsi:type="dcterms:W3CDTF">2021-11-22T23:47:09Z</dcterms:modified>
</cp:coreProperties>
</file>