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D5D"/>
    <a:srgbClr val="0000FF"/>
    <a:srgbClr val="000066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67" d="100"/>
          <a:sy n="67" d="100"/>
        </p:scale>
        <p:origin x="568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326F9C-C872-4592-B2B1-6C7B5A967BAB}" type="datetime4">
              <a:rPr lang="en-US" smtClean="0"/>
              <a:t>November 22, 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7DC3B2-0BBE-4342-84D0-2167B536C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31151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40CEE7-146D-4959-8DAB-03D18C40309F}" type="datetime4">
              <a:rPr lang="en-US" smtClean="0"/>
              <a:t>November 22, 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5CFB4E-64E7-45B1-A2FD-9011405ED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795314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00091E6-AEAD-4595-9FFC-D82C11995FE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99808" y="1360711"/>
            <a:ext cx="2934714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2-digit team id&gt;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7A2DE4-7BFD-4676-BBE3-8134E3ADD9A0}"/>
              </a:ext>
            </a:extLst>
          </p:cNvPr>
          <p:cNvSpPr txBox="1"/>
          <p:nvPr userDrawn="1"/>
        </p:nvSpPr>
        <p:spPr>
          <a:xfrm>
            <a:off x="173232" y="1360712"/>
            <a:ext cx="285013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ctr"/>
            <a:r>
              <a:rPr lang="en-US" b="1" dirty="0"/>
              <a:t>Project Status Report:  CPST-0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E4EA7D44-30E0-4793-8A44-38E59A9BA16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97412" y="1953759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project title here&gt;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1D1DA323-3E4F-4295-A822-9D3EA0D4590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797413" y="1656763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team member names&gt;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4B4EFA2-85F8-4BCD-AA58-C1839125ABF3}"/>
              </a:ext>
            </a:extLst>
          </p:cNvPr>
          <p:cNvSpPr txBox="1"/>
          <p:nvPr userDrawn="1"/>
        </p:nvSpPr>
        <p:spPr>
          <a:xfrm>
            <a:off x="167834" y="1656762"/>
            <a:ext cx="154176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Team Members: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DCE0B8F4-FE68-4673-8B17-0861837AA5C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397100" y="1360713"/>
            <a:ext cx="2627066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report date&gt;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D506FF2-2C0E-4609-ACB7-A92000432FD0}"/>
              </a:ext>
            </a:extLst>
          </p:cNvPr>
          <p:cNvSpPr txBox="1"/>
          <p:nvPr userDrawn="1"/>
        </p:nvSpPr>
        <p:spPr>
          <a:xfrm>
            <a:off x="8053271" y="1360712"/>
            <a:ext cx="1217962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Report Date: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ABBFB22-7CE7-4280-B177-A17E5E3E6456}"/>
              </a:ext>
            </a:extLst>
          </p:cNvPr>
          <p:cNvSpPr txBox="1"/>
          <p:nvPr userDrawn="1"/>
        </p:nvSpPr>
        <p:spPr>
          <a:xfrm>
            <a:off x="96902" y="2325245"/>
            <a:ext cx="473700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1) Summary of technical/non-technical challenges encountered </a:t>
            </a:r>
          </a:p>
        </p:txBody>
      </p:sp>
      <p:sp>
        <p:nvSpPr>
          <p:cNvPr id="21" name="Date Placeholder 6">
            <a:extLst>
              <a:ext uri="{FF2B5EF4-FFF2-40B4-BE49-F238E27FC236}">
                <a16:creationId xmlns:a16="http://schemas.microsoft.com/office/drawing/2014/main" id="{19241A73-3A01-4DCC-AB6F-5FFEE1B26A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11/22/2021</a:t>
            </a:fld>
            <a:endParaRPr lang="en-US"/>
          </a:p>
        </p:txBody>
      </p:sp>
      <p:sp>
        <p:nvSpPr>
          <p:cNvPr id="22" name="Slide Number Placeholder 8">
            <a:extLst>
              <a:ext uri="{FF2B5EF4-FFF2-40B4-BE49-F238E27FC236}">
                <a16:creationId xmlns:a16="http://schemas.microsoft.com/office/drawing/2014/main" id="{4864D0AB-4E92-4B98-BF5B-EE75B85832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Content Placeholder 18">
            <a:extLst>
              <a:ext uri="{FF2B5EF4-FFF2-40B4-BE49-F238E27FC236}">
                <a16:creationId xmlns:a16="http://schemas.microsoft.com/office/drawing/2014/main" id="{AF4C2A50-C753-4928-B6D0-3B09B6703D5D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256604" y="2627372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#2 responses here&gt;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991F395-4C01-4914-8929-92B961D2AB76}"/>
              </a:ext>
            </a:extLst>
          </p:cNvPr>
          <p:cNvSpPr txBox="1"/>
          <p:nvPr userDrawn="1"/>
        </p:nvSpPr>
        <p:spPr>
          <a:xfrm>
            <a:off x="6067756" y="2324287"/>
            <a:ext cx="431836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2) Team approaches &amp; resolutions to overcome challenges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2D59C1-0F80-4246-A242-54B902601316}"/>
              </a:ext>
            </a:extLst>
          </p:cNvPr>
          <p:cNvSpPr txBox="1"/>
          <p:nvPr userDrawn="1"/>
        </p:nvSpPr>
        <p:spPr>
          <a:xfrm>
            <a:off x="96902" y="4372933"/>
            <a:ext cx="447026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3) Status of challenge resolutions &amp; potential project impact</a:t>
            </a:r>
          </a:p>
        </p:txBody>
      </p:sp>
      <p:sp>
        <p:nvSpPr>
          <p:cNvPr id="29" name="Content Placeholder 18">
            <a:extLst>
              <a:ext uri="{FF2B5EF4-FFF2-40B4-BE49-F238E27FC236}">
                <a16:creationId xmlns:a16="http://schemas.microsoft.com/office/drawing/2014/main" id="{75F8EE5F-251A-4B1A-AA4D-272BFD45C5E7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56604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#4 responses here&gt;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25E2656-FA2F-424F-9A20-7676075FCF54}"/>
              </a:ext>
            </a:extLst>
          </p:cNvPr>
          <p:cNvSpPr txBox="1"/>
          <p:nvPr userDrawn="1"/>
        </p:nvSpPr>
        <p:spPr>
          <a:xfrm>
            <a:off x="6067756" y="4372933"/>
            <a:ext cx="210916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4) Project status &amp; summary</a:t>
            </a:r>
          </a:p>
        </p:txBody>
      </p:sp>
      <p:sp>
        <p:nvSpPr>
          <p:cNvPr id="32" name="Content Placeholder 18">
            <a:extLst>
              <a:ext uri="{FF2B5EF4-FFF2-40B4-BE49-F238E27FC236}">
                <a16:creationId xmlns:a16="http://schemas.microsoft.com/office/drawing/2014/main" id="{407456FB-6E64-4E56-9517-9B38A07D1C20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85750" y="2629087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#1 responses here&gt;</a:t>
            </a:r>
          </a:p>
        </p:txBody>
      </p:sp>
      <p:sp>
        <p:nvSpPr>
          <p:cNvPr id="33" name="Content Placeholder 18">
            <a:extLst>
              <a:ext uri="{FF2B5EF4-FFF2-40B4-BE49-F238E27FC236}">
                <a16:creationId xmlns:a16="http://schemas.microsoft.com/office/drawing/2014/main" id="{3FA782C0-8AEA-4B41-A0A4-92518E47E647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85750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#3 responses here&gt;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2A4501A-1661-4BF2-B6A3-F21E7F662EC0}"/>
              </a:ext>
            </a:extLst>
          </p:cNvPr>
          <p:cNvSpPr txBox="1"/>
          <p:nvPr userDrawn="1"/>
        </p:nvSpPr>
        <p:spPr>
          <a:xfrm>
            <a:off x="167834" y="1943472"/>
            <a:ext cx="1215461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Project Title:</a:t>
            </a:r>
          </a:p>
        </p:txBody>
      </p:sp>
      <p:sp>
        <p:nvSpPr>
          <p:cNvPr id="35" name="Text Placeholder 37">
            <a:extLst>
              <a:ext uri="{FF2B5EF4-FFF2-40B4-BE49-F238E27FC236}">
                <a16:creationId xmlns:a16="http://schemas.microsoft.com/office/drawing/2014/main" id="{67AD0BD6-EB2C-4477-9DDC-32FEDF98C66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294435" y="6518642"/>
            <a:ext cx="318578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6" name="Text Placeholder 37">
            <a:extLst>
              <a:ext uri="{FF2B5EF4-FFF2-40B4-BE49-F238E27FC236}">
                <a16:creationId xmlns:a16="http://schemas.microsoft.com/office/drawing/2014/main" id="{2FDE6B96-2A63-45E4-800C-B86D262ED70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770809" y="6518642"/>
            <a:ext cx="318579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7" name="Text Placeholder 37">
            <a:extLst>
              <a:ext uri="{FF2B5EF4-FFF2-40B4-BE49-F238E27FC236}">
                <a16:creationId xmlns:a16="http://schemas.microsoft.com/office/drawing/2014/main" id="{F630E1C9-CDFA-48BD-9F8E-3C817719990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209085" y="6518642"/>
            <a:ext cx="318580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D4476EEE-C27B-4703-A83C-ED770F98708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733085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24" name="Text Placeholder 37">
            <a:extLst>
              <a:ext uri="{FF2B5EF4-FFF2-40B4-BE49-F238E27FC236}">
                <a16:creationId xmlns:a16="http://schemas.microsoft.com/office/drawing/2014/main" id="{1839E1DE-7E49-43A3-B324-BC4B6332DA0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128107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3980466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B009E2F-3539-4898-BFAF-18CC8E98A9F3}"/>
              </a:ext>
            </a:extLst>
          </p:cNvPr>
          <p:cNvSpPr/>
          <p:nvPr userDrawn="1"/>
        </p:nvSpPr>
        <p:spPr>
          <a:xfrm>
            <a:off x="0" y="-101395"/>
            <a:ext cx="12226278" cy="449041"/>
          </a:xfrm>
          <a:prstGeom prst="rect">
            <a:avLst/>
          </a:prstGeom>
          <a:solidFill>
            <a:srgbClr val="002D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3309" y="1401763"/>
            <a:ext cx="11706329" cy="5916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1160" y="2089149"/>
            <a:ext cx="11706328" cy="42290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/>
          <p:cNvCxnSpPr>
            <a:cxnSpLocks/>
          </p:cNvCxnSpPr>
          <p:nvPr userDrawn="1"/>
        </p:nvCxnSpPr>
        <p:spPr>
          <a:xfrm>
            <a:off x="-1676" y="1273909"/>
            <a:ext cx="1219367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11/22/2021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848ECCD3-5360-4AF4-A29E-DB3DE1306312}"/>
              </a:ext>
            </a:extLst>
          </p:cNvPr>
          <p:cNvSpPr txBox="1">
            <a:spLocks/>
          </p:cNvSpPr>
          <p:nvPr userDrawn="1"/>
        </p:nvSpPr>
        <p:spPr>
          <a:xfrm>
            <a:off x="2939143" y="6349873"/>
            <a:ext cx="6294663" cy="233836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u="sng" dirty="0"/>
              <a:t>Please enter # of hours spent on project this last week for each team member in the order listed above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28DDF56C-28C8-4E7C-9E90-03432CC09E39}"/>
              </a:ext>
            </a:extLst>
          </p:cNvPr>
          <p:cNvSpPr txBox="1">
            <a:spLocks/>
          </p:cNvSpPr>
          <p:nvPr userDrawn="1"/>
        </p:nvSpPr>
        <p:spPr>
          <a:xfrm>
            <a:off x="258697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#1: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06756BF0-272A-4D6A-B378-89B89E9310C1}"/>
              </a:ext>
            </a:extLst>
          </p:cNvPr>
          <p:cNvSpPr txBox="1">
            <a:spLocks/>
          </p:cNvSpPr>
          <p:nvPr userDrawn="1"/>
        </p:nvSpPr>
        <p:spPr>
          <a:xfrm>
            <a:off x="406335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#2: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2215F411-72A6-456A-8AA0-204ACB198A9C}"/>
              </a:ext>
            </a:extLst>
          </p:cNvPr>
          <p:cNvSpPr txBox="1">
            <a:spLocks/>
          </p:cNvSpPr>
          <p:nvPr userDrawn="1"/>
        </p:nvSpPr>
        <p:spPr>
          <a:xfrm>
            <a:off x="550162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#3: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796CBCD5-48CC-45BA-88F4-CE962D824EC2}"/>
              </a:ext>
            </a:extLst>
          </p:cNvPr>
          <p:cNvSpPr txBox="1">
            <a:spLocks/>
          </p:cNvSpPr>
          <p:nvPr userDrawn="1"/>
        </p:nvSpPr>
        <p:spPr>
          <a:xfrm>
            <a:off x="69780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#4:</a:t>
            </a:r>
          </a:p>
        </p:txBody>
      </p:sp>
      <p:pic>
        <p:nvPicPr>
          <p:cNvPr id="16" name="Picture 15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D13A9B6F-F6B3-43F0-B4B4-478C0F3A7182}"/>
              </a:ext>
            </a:extLst>
          </p:cNvPr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92" y="-101395"/>
            <a:ext cx="10343661" cy="1417912"/>
          </a:xfrm>
          <a:prstGeom prst="rect">
            <a:avLst/>
          </a:prstGeom>
        </p:spPr>
      </p:pic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5D3D61B4-02FE-485A-97D3-178B9FCDD4FD}"/>
              </a:ext>
            </a:extLst>
          </p:cNvPr>
          <p:cNvSpPr txBox="1">
            <a:spLocks/>
          </p:cNvSpPr>
          <p:nvPr userDrawn="1"/>
        </p:nvSpPr>
        <p:spPr>
          <a:xfrm>
            <a:off x="83877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#5:</a:t>
            </a:r>
          </a:p>
        </p:txBody>
      </p:sp>
    </p:spTree>
    <p:extLst>
      <p:ext uri="{BB962C8B-B14F-4D97-AF65-F5344CB8AC3E}">
        <p14:creationId xmlns:p14="http://schemas.microsoft.com/office/powerpoint/2010/main" val="1113622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61963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tabLst>
          <a:tab pos="231775" algn="ctr"/>
        </a:tabLst>
        <a:defRPr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146175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F75A987A-9A48-48A7-8040-33021E74DA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15</a:t>
            </a:r>
          </a:p>
        </p:txBody>
      </p:sp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CB49774D-0EF7-44AF-80B5-489EBA9705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err="1"/>
              <a:t>Coreform</a:t>
            </a:r>
            <a:endParaRPr lang="en-US" dirty="0"/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99BD87C6-74AC-41EA-87D2-4781740DC5D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Tristan Parker, Nate Bell, Sarah Fox, Tyler Sprague</a:t>
            </a:r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CE4D6B6D-22D4-46DC-B723-33F31A99FDB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11/08/2021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10F6063-A99B-4DE4-A128-1A309458130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6977451-84E2-460E-BB82-A584FC533E7F}" type="datetime1">
              <a:rPr lang="en-US" smtClean="0"/>
              <a:t>11/22/2021</a:t>
            </a:fld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47F5E0-2B0E-4135-A923-8D97EF699E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2274445-9E35-463B-B5C8-659CE7C73DE6}" type="slidenum">
              <a:rPr lang="en-US" smtClean="0"/>
              <a:t>1</a:t>
            </a:fld>
            <a:endParaRPr lang="en-US"/>
          </a:p>
        </p:txBody>
      </p:sp>
      <p:sp>
        <p:nvSpPr>
          <p:cNvPr id="56" name="Content Placeholder 55">
            <a:extLst>
              <a:ext uri="{FF2B5EF4-FFF2-40B4-BE49-F238E27FC236}">
                <a16:creationId xmlns:a16="http://schemas.microsoft.com/office/drawing/2014/main" id="{74A00497-E432-4EF1-978F-E5733525AE7F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Continued email communication</a:t>
            </a:r>
          </a:p>
          <a:p>
            <a:r>
              <a:rPr lang="en-US" dirty="0"/>
              <a:t>Team meeting to discuss statement of work assignments</a:t>
            </a:r>
          </a:p>
          <a:p>
            <a:endParaRPr lang="en-US" dirty="0"/>
          </a:p>
        </p:txBody>
      </p:sp>
      <p:sp>
        <p:nvSpPr>
          <p:cNvPr id="57" name="Content Placeholder 56">
            <a:extLst>
              <a:ext uri="{FF2B5EF4-FFF2-40B4-BE49-F238E27FC236}">
                <a16:creationId xmlns:a16="http://schemas.microsoft.com/office/drawing/2014/main" id="{E5F87EC5-E250-4B13-8B29-14AFCC73AC41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/>
              <a:t>Reviewed with Dr. Mitchell, everything looks on track</a:t>
            </a:r>
          </a:p>
        </p:txBody>
      </p:sp>
      <p:sp>
        <p:nvSpPr>
          <p:cNvPr id="58" name="Content Placeholder 57">
            <a:extLst>
              <a:ext uri="{FF2B5EF4-FFF2-40B4-BE49-F238E27FC236}">
                <a16:creationId xmlns:a16="http://schemas.microsoft.com/office/drawing/2014/main" id="{4184AAF2-6045-4C31-A944-B5295432201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/>
              <a:t>Our meeting with the sponsor was cancelled</a:t>
            </a:r>
          </a:p>
          <a:p>
            <a:r>
              <a:rPr lang="en-US" dirty="0"/>
              <a:t>Lack of information to be able to complete an accurate statement of work</a:t>
            </a:r>
          </a:p>
        </p:txBody>
      </p:sp>
      <p:sp>
        <p:nvSpPr>
          <p:cNvPr id="59" name="Content Placeholder 58">
            <a:extLst>
              <a:ext uri="{FF2B5EF4-FFF2-40B4-BE49-F238E27FC236}">
                <a16:creationId xmlns:a16="http://schemas.microsoft.com/office/drawing/2014/main" id="{B3496305-CF47-4592-BD12-2A97609DB8F0}"/>
              </a:ext>
            </a:extLst>
          </p:cNvPr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r>
              <a:rPr lang="en-US" dirty="0"/>
              <a:t>Finalized a good statement of work draft</a:t>
            </a:r>
          </a:p>
        </p:txBody>
      </p:sp>
      <p:sp>
        <p:nvSpPr>
          <p:cNvPr id="60" name="Text Placeholder 59">
            <a:extLst>
              <a:ext uri="{FF2B5EF4-FFF2-40B4-BE49-F238E27FC236}">
                <a16:creationId xmlns:a16="http://schemas.microsoft.com/office/drawing/2014/main" id="{019ED36C-D77D-4D66-8496-85D993340BA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/>
              <a:t>1</a:t>
            </a:r>
          </a:p>
        </p:txBody>
      </p:sp>
      <p:sp>
        <p:nvSpPr>
          <p:cNvPr id="61" name="Text Placeholder 60">
            <a:extLst>
              <a:ext uri="{FF2B5EF4-FFF2-40B4-BE49-F238E27FC236}">
                <a16:creationId xmlns:a16="http://schemas.microsoft.com/office/drawing/2014/main" id="{60FA22DA-24A8-4F28-98EB-346146EBE7D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/>
              <a:t>1</a:t>
            </a:r>
          </a:p>
        </p:txBody>
      </p:sp>
      <p:sp>
        <p:nvSpPr>
          <p:cNvPr id="62" name="Text Placeholder 61">
            <a:extLst>
              <a:ext uri="{FF2B5EF4-FFF2-40B4-BE49-F238E27FC236}">
                <a16:creationId xmlns:a16="http://schemas.microsoft.com/office/drawing/2014/main" id="{02ED936C-3470-482E-9801-F4E3AD78195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/>
              <a:t>1</a:t>
            </a:r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9BB3E497-3F15-4D5D-BB13-0297D77F05C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dirty="0"/>
              <a:t>1</a:t>
            </a:r>
          </a:p>
        </p:txBody>
      </p:sp>
      <p:sp>
        <p:nvSpPr>
          <p:cNvPr id="16" name="Text Placeholder 62">
            <a:extLst>
              <a:ext uri="{FF2B5EF4-FFF2-40B4-BE49-F238E27FC236}">
                <a16:creationId xmlns:a16="http://schemas.microsoft.com/office/drawing/2014/main" id="{2391E7AC-9D5D-44F4-8A7E-020188BDFD21}"/>
              </a:ext>
            </a:extLst>
          </p:cNvPr>
          <p:cNvSpPr txBox="1">
            <a:spLocks/>
          </p:cNvSpPr>
          <p:nvPr/>
        </p:nvSpPr>
        <p:spPr>
          <a:xfrm>
            <a:off x="9147157" y="6528167"/>
            <a:ext cx="318580" cy="194813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3363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tabLst>
                <a:tab pos="231775" algn="ctr"/>
              </a:tabLst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402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757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22443407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apstoneStatusReportTemplate.potx" id="{A3692540-E5C2-48CB-9700-763F99D50944}" vid="{81DC28FA-4C92-49C4-8DA3-28DB72FBDF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CapstoneStatusReportTemplate</Template>
  <TotalTime>441</TotalTime>
  <Words>71</Words>
  <Application>Microsoft Office PowerPoint</Application>
  <PresentationFormat>Widescreen</PresentationFormat>
  <Paragraphs>17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Courier New</vt:lpstr>
      <vt:lpstr>Wingdings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Status Report:  CEEn-2016CPST-&lt;xxx&gt;: &lt;project title&gt; Team Members:  &lt;team member names&gt; Date:  &lt;date&gt;</dc:title>
  <dc:creator>Windows User</dc:creator>
  <cp:lastModifiedBy>Nathan Sprague</cp:lastModifiedBy>
  <cp:revision>25</cp:revision>
  <dcterms:created xsi:type="dcterms:W3CDTF">2017-01-09T14:30:38Z</dcterms:created>
  <dcterms:modified xsi:type="dcterms:W3CDTF">2021-11-22T23:47:09Z</dcterms:modified>
</cp:coreProperties>
</file>