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4660"/>
  </p:normalViewPr>
  <p:slideViewPr>
    <p:cSldViewPr snapToGrid="0">
      <p:cViewPr>
        <p:scale>
          <a:sx n="64" d="100"/>
          <a:sy n="64" d="100"/>
        </p:scale>
        <p:origin x="9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22,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Wasatch Mountain State Park - Midway Trail Connection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Jared </a:t>
            </a:r>
            <a:r>
              <a:rPr lang="en-US" dirty="0" err="1"/>
              <a:t>Fuerst</a:t>
            </a:r>
            <a:r>
              <a:rPr lang="en-US" dirty="0"/>
              <a:t>, Tasha Jackson, Bryson </a:t>
            </a:r>
            <a:r>
              <a:rPr lang="en-US" dirty="0" err="1"/>
              <a:t>Passey</a:t>
            </a:r>
            <a:r>
              <a:rPr lang="en-US" dirty="0"/>
              <a:t>, Jared </a:t>
            </a:r>
            <a:r>
              <a:rPr lang="en-US" dirty="0" err="1"/>
              <a:t>Murri</a:t>
            </a:r>
            <a:endParaRPr lang="en-US" dirty="0"/>
          </a:p>
          <a:p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11/15/2021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11/22/2021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Team analyzing alternative GIS data on region trails and elevation lines.</a:t>
            </a:r>
          </a:p>
          <a:p>
            <a:r>
              <a:rPr lang="en-US" dirty="0"/>
              <a:t>Team working to refine project scope with customer POC and Dr. Mitchell.</a:t>
            </a:r>
          </a:p>
          <a:p>
            <a:r>
              <a:rPr lang="en-US" dirty="0"/>
              <a:t>Team working to divide the statement of work into sections and complete individually for team feedback 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Statement of work is complete.</a:t>
            </a:r>
          </a:p>
          <a:p>
            <a:r>
              <a:rPr lang="en-US" dirty="0"/>
              <a:t>Exploring available GIS and trail data. Team is planning on tying into existing trails where appropriate to minimize new work needed to create the connection.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Several team members having difficulty accessing ArcGIS software.</a:t>
            </a:r>
          </a:p>
          <a:p>
            <a:r>
              <a:rPr lang="en-US" dirty="0"/>
              <a:t>Determining scope of work while creating statement of work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Team and Dr. Mitchell provided feedback for statement of work to be completed.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921</TotalTime>
  <Words>138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Jared Fuerst</cp:lastModifiedBy>
  <cp:revision>30</cp:revision>
  <dcterms:created xsi:type="dcterms:W3CDTF">2017-01-09T14:30:38Z</dcterms:created>
  <dcterms:modified xsi:type="dcterms:W3CDTF">2021-11-22T23:57:47Z</dcterms:modified>
</cp:coreProperties>
</file>