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4" d="100"/>
          <a:sy n="64" d="100"/>
        </p:scale>
        <p:origin x="6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20,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20,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11/20/2021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11/20/2021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18		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Lehi Water GIS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Brianna Hansen, </a:t>
            </a:r>
            <a:r>
              <a:rPr lang="en-US" dirty="0" err="1"/>
              <a:t>Marypaz</a:t>
            </a:r>
            <a:r>
              <a:rPr lang="en-US" dirty="0"/>
              <a:t> </a:t>
            </a:r>
            <a:r>
              <a:rPr lang="en-US" dirty="0" err="1"/>
              <a:t>Cuessy</a:t>
            </a:r>
            <a:r>
              <a:rPr lang="en-US" dirty="0"/>
              <a:t>, Daniel Gonzalez	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Nov 20, 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11/20/2021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talked through everyone’s thoughts and opinions and made sure that everyone felt good about the final decision. </a:t>
            </a:r>
          </a:p>
          <a:p>
            <a:endParaRPr lang="en-US" dirty="0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have received the data and information to start our project.</a:t>
            </a:r>
          </a:p>
          <a:p>
            <a:r>
              <a:rPr lang="en-US" dirty="0"/>
              <a:t>We made goals and plans on how many of the addresses we will complete as well as how we will track our progress. </a:t>
            </a:r>
          </a:p>
          <a:p>
            <a:r>
              <a:rPr lang="en-US" dirty="0"/>
              <a:t>We divided the total number of addresses evenly among the group. 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No major challenges other than coming to a consensus on how we would approach the project logistically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were able to come up with a plan on how to accomplish the project</a:t>
            </a:r>
          </a:p>
          <a:p>
            <a:r>
              <a:rPr lang="en-US" dirty="0"/>
              <a:t>We set challenging but </a:t>
            </a:r>
            <a:r>
              <a:rPr lang="en-US"/>
              <a:t>reasonably attainable goals.</a:t>
            </a:r>
            <a:endParaRPr lang="en-US" dirty="0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456</TotalTime>
  <Words>134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Brianna Hansen</cp:lastModifiedBy>
  <cp:revision>30</cp:revision>
  <dcterms:created xsi:type="dcterms:W3CDTF">2017-01-09T14:30:38Z</dcterms:created>
  <dcterms:modified xsi:type="dcterms:W3CDTF">2021-11-21T03:31:28Z</dcterms:modified>
</cp:coreProperties>
</file>