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68" autoAdjust="0"/>
    <p:restoredTop sz="94660"/>
  </p:normalViewPr>
  <p:slideViewPr>
    <p:cSldViewPr snapToGrid="0">
      <p:cViewPr varScale="1">
        <p:scale>
          <a:sx n="77" d="100"/>
          <a:sy n="77" d="100"/>
        </p:scale>
        <p:origin x="200"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22,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22,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dirty="0"/>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11-22-2021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11/22/21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The team has set a goal to complete the Statement of Work by Dec 3rd to be ready to review and submit on the 6th. We are also going to hold a meeting with Derek on the 6th to review SCADA Data before calibrating the model. We will also schedule separate monthly meetings with our faculty advisor and our sponsor contact to ensure proper work flows.</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pPr marL="0" indent="0">
              <a:buNone/>
            </a:pPr>
            <a:r>
              <a:rPr lang="en-US" dirty="0"/>
              <a:t>We have completed a kick-off meeting with our sponsor contacts about the project deliverables and desired outcomes. The team can move forward in downloading </a:t>
            </a:r>
            <a:r>
              <a:rPr lang="en-US" dirty="0" err="1"/>
              <a:t>WaterCAD</a:t>
            </a:r>
            <a:r>
              <a:rPr lang="en-US" dirty="0"/>
              <a:t> and familiarizing ourselves with the model.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The biggest non-technical challenge the team continues to face is communication; scheduling regular meeting times has also been difficult but we have maintained to meet at least once a week and now have regular contact with our sponsor. The only technical challenge we have faced has been determining the software most suitable for our project due to miscommunications of which software CUWCD used to create their model.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team met with Derek </a:t>
            </a:r>
            <a:r>
              <a:rPr lang="en-US" dirty="0" err="1"/>
              <a:t>Bruton</a:t>
            </a:r>
            <a:r>
              <a:rPr lang="en-US" dirty="0"/>
              <a:t> and KC Shaw to go over the project deliverables and our current Statement of Work. We will be receiving the existing water transmission model by the end of the week and hope to have </a:t>
            </a:r>
            <a:r>
              <a:rPr lang="en-US" dirty="0" err="1"/>
              <a:t>WaterCAD</a:t>
            </a:r>
            <a:r>
              <a:rPr lang="en-US" dirty="0"/>
              <a:t> installed by Dec 3rd. Weekly meetings are still being held amongst team members and will continue to coordinate work.</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a:xfrm>
            <a:off x="4094535" y="6538520"/>
            <a:ext cx="318578" cy="213862"/>
          </a:xfrm>
        </p:spPr>
        <p:txBody>
          <a:bodyPr/>
          <a:lstStyle/>
          <a:p>
            <a:r>
              <a:rPr lang="en-US" dirty="0"/>
              <a: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a:xfrm>
            <a:off x="5570909" y="6538520"/>
            <a:ext cx="318579" cy="213862"/>
          </a:xfrm>
        </p:spPr>
        <p:txBody>
          <a:bodyPr/>
          <a:lstStyle/>
          <a:p>
            <a:r>
              <a:rPr lang="en-US" dirty="0"/>
              <a:t>2.5</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a:xfrm>
            <a:off x="6259512" y="6529994"/>
            <a:ext cx="706585" cy="204337"/>
          </a:xfrm>
          <a:solidFill>
            <a:schemeClr val="bg1"/>
          </a:solidFill>
        </p:spPr>
        <p:txBody>
          <a:bodyPr/>
          <a:lstStyle/>
          <a:p>
            <a:r>
              <a:rPr lang="en-US" b="1" dirty="0"/>
              <a:t>Member #3:</a:t>
            </a:r>
          </a:p>
        </p:txBody>
      </p:sp>
      <p:sp>
        <p:nvSpPr>
          <p:cNvPr id="3" name="Text Placeholder 2">
            <a:extLst>
              <a:ext uri="{FF2B5EF4-FFF2-40B4-BE49-F238E27FC236}">
                <a16:creationId xmlns:a16="http://schemas.microsoft.com/office/drawing/2014/main" id="{431F1172-9C23-DC44-89B4-2E8DECFD8444}"/>
              </a:ext>
            </a:extLst>
          </p:cNvPr>
          <p:cNvSpPr>
            <a:spLocks noGrp="1"/>
          </p:cNvSpPr>
          <p:nvPr>
            <p:ph type="body" sz="quarter" idx="23"/>
          </p:nvPr>
        </p:nvSpPr>
        <p:spPr>
          <a:xfrm>
            <a:off x="7669180" y="6529994"/>
            <a:ext cx="1182585" cy="192986"/>
          </a:xfrm>
          <a:solidFill>
            <a:schemeClr val="bg1"/>
          </a:solidFill>
        </p:spPr>
        <p:txBody>
          <a:bodyPr/>
          <a:lstStyle/>
          <a:p>
            <a:endParaRPr lang="en-US" dirty="0"/>
          </a:p>
        </p:txBody>
      </p:sp>
      <p:sp>
        <p:nvSpPr>
          <p:cNvPr id="22" name="Text Placeholder 61">
            <a:extLst>
              <a:ext uri="{FF2B5EF4-FFF2-40B4-BE49-F238E27FC236}">
                <a16:creationId xmlns:a16="http://schemas.microsoft.com/office/drawing/2014/main" id="{B8C310E4-38A3-A448-B3DB-30E3380E4B28}"/>
              </a:ext>
            </a:extLst>
          </p:cNvPr>
          <p:cNvSpPr txBox="1">
            <a:spLocks/>
          </p:cNvSpPr>
          <p:nvPr/>
        </p:nvSpPr>
        <p:spPr>
          <a:xfrm>
            <a:off x="6962595" y="6521298"/>
            <a:ext cx="318580" cy="213862"/>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387</TotalTime>
  <Words>255</Words>
  <Application>Microsoft Macintosh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26</cp:revision>
  <dcterms:created xsi:type="dcterms:W3CDTF">2017-01-09T14:30:38Z</dcterms:created>
  <dcterms:modified xsi:type="dcterms:W3CDTF">2021-11-23T04:59:51Z</dcterms:modified>
</cp:coreProperties>
</file>