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0" d="100"/>
          <a:sy n="70"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3027186" y="1360712"/>
            <a:ext cx="2934714" cy="276999"/>
          </a:xfrm>
        </p:spPr>
        <p:txBody>
          <a:bodyPr/>
          <a:lstStyle/>
          <a:p>
            <a:r>
              <a:rPr lang="en-US" dirty="0"/>
              <a:t>02</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err="1"/>
              <a:t>ByProduct</a:t>
            </a:r>
            <a:r>
              <a:rPr lang="en-US" dirty="0"/>
              <a:t> Solutions (Sludge)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Mitchell Dial, Jordan Christensen, Zach </a:t>
            </a:r>
            <a:r>
              <a:rPr lang="en-US" dirty="0" err="1"/>
              <a:t>Gallini</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11/22/2021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will finish our statement of work by midnight tonight and allow our sponsor to review it in case there are aspects we did not include that they wanted us to focus on.</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Finish the Statement of Work by midnight tonight and continue our research into potential uses of the sludge, cost analysis, etc.</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No challenges encountered in the last week. We were able to figure out a way to efficiently share the Statement of Work document so we could all work on it separately but with joint progression.</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With our statement of work almost finished, our next ‘challenge’ will be implementing it, mainly in keeping our goals of contacting our sponsors regularly and ensuring there is an efficient flow of information both ways. This flow of information could impact our project greatly, both negatively and positively, so it will be important to establish effective communication.</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378</TotalTime>
  <Words>183</Words>
  <Application>Microsoft Office PowerPoint</Application>
  <PresentationFormat>Widescreen</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Mitchell Dial</cp:lastModifiedBy>
  <cp:revision>25</cp:revision>
  <dcterms:created xsi:type="dcterms:W3CDTF">2017-01-09T14:30:38Z</dcterms:created>
  <dcterms:modified xsi:type="dcterms:W3CDTF">2021-11-22T21:15:53Z</dcterms:modified>
</cp:coreProperties>
</file>