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3" d="100"/>
          <a:sy n="83" d="100"/>
        </p:scale>
        <p:origin x="595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nnon Andersen" userId="ace909ced8cfbc96" providerId="LiveId" clId="{8D0703A6-713F-4076-AA0C-F239D5F7EAE8}"/>
    <pc:docChg chg="custSel modSld">
      <pc:chgData name="Shannon Andersen" userId="ace909ced8cfbc96" providerId="LiveId" clId="{8D0703A6-713F-4076-AA0C-F239D5F7EAE8}" dt="2021-11-22T23:40:30.468" v="1976" actId="20577"/>
      <pc:docMkLst>
        <pc:docMk/>
      </pc:docMkLst>
      <pc:sldChg chg="modSp mod">
        <pc:chgData name="Shannon Andersen" userId="ace909ced8cfbc96" providerId="LiveId" clId="{8D0703A6-713F-4076-AA0C-F239D5F7EAE8}" dt="2021-11-22T23:40:30.468" v="1976" actId="20577"/>
        <pc:sldMkLst>
          <pc:docMk/>
          <pc:sldMk cId="2244340769" sldId="262"/>
        </pc:sldMkLst>
        <pc:spChg chg="mod">
          <ac:chgData name="Shannon Andersen" userId="ace909ced8cfbc96" providerId="LiveId" clId="{8D0703A6-713F-4076-AA0C-F239D5F7EAE8}" dt="2021-11-22T23:22:03.756" v="3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Shannon Andersen" userId="ace909ced8cfbc96" providerId="LiveId" clId="{8D0703A6-713F-4076-AA0C-F239D5F7EAE8}" dt="2021-11-22T23:34:21.321" v="1447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Shannon Andersen" userId="ace909ced8cfbc96" providerId="LiveId" clId="{8D0703A6-713F-4076-AA0C-F239D5F7EAE8}" dt="2021-11-22T23:38:21.499" v="1870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Shannon Andersen" userId="ace909ced8cfbc96" providerId="LiveId" clId="{8D0703A6-713F-4076-AA0C-F239D5F7EAE8}" dt="2021-11-22T23:38:58.240" v="1972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Shannon Andersen" userId="ace909ced8cfbc96" providerId="LiveId" clId="{8D0703A6-713F-4076-AA0C-F239D5F7EAE8}" dt="2021-11-22T23:40:30.468" v="1976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00956" y="1977183"/>
            <a:ext cx="10968708" cy="276999"/>
          </a:xfrm>
        </p:spPr>
        <p:txBody>
          <a:bodyPr wrap="square">
            <a:normAutofit/>
          </a:bodyPr>
          <a:lstStyle/>
          <a:p>
            <a:r>
              <a:rPr lang="en-US" dirty="0"/>
              <a:t>Establish a current state of parking on BYU campus in preparation for the BYU housing policy change in Fall 2022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Matthew Davis, Shannon Andersen, Sam Runyan, and Joel Hyer 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57771" y="1360713"/>
            <a:ext cx="2627066" cy="276999"/>
          </a:xfrm>
        </p:spPr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11/22/2021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11/22/2021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The statement of work set forth clear scheduling goals that we can work towards. </a:t>
            </a:r>
          </a:p>
          <a:p>
            <a:r>
              <a:rPr lang="en-US" dirty="0">
                <a:cs typeface="Calibri"/>
              </a:rPr>
              <a:t>Continue working on the literature review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The statement of work (SOW) is complete. We met with Dr. Schultz to discuss the statement of work and steps moving forward.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Dr. Schultz resent the shapefile request. We will also reach out to the Lieutenant about potentially accessing their parking data.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The literature review is in progress.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We are making plans on data collection steps, including choosing lots to monitor.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Scheduling concerns are starting to arise as the semester draws to a close. </a:t>
            </a:r>
          </a:p>
          <a:p>
            <a:r>
              <a:rPr lang="en-US" dirty="0">
                <a:cs typeface="Calibri"/>
              </a:rPr>
              <a:t>We have not heard back about the shapefile request. </a:t>
            </a:r>
          </a:p>
          <a:p>
            <a:r>
              <a:rPr lang="en-US" dirty="0">
                <a:cs typeface="Calibri"/>
              </a:rPr>
              <a:t>We need to find the time to count open lots every hour for a week.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The scope of work has been finalized and the shapefile request resent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1  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399</TotalTime>
  <Words>186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Shannon Andersen</cp:lastModifiedBy>
  <cp:revision>284</cp:revision>
  <dcterms:created xsi:type="dcterms:W3CDTF">2017-01-09T14:30:38Z</dcterms:created>
  <dcterms:modified xsi:type="dcterms:W3CDTF">2021-11-22T23:40:47Z</dcterms:modified>
</cp:coreProperties>
</file>