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57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22,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22,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5</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Flood Early Warning System in Piura, Peru (Flood Mapping Application)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Taylor Porter, Alma Meyer, Justin Hunter, Jacob Anderson</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11/22/2021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11/22/2021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normAutofit/>
          </a:bodyPr>
          <a:lstStyle/>
          <a:p>
            <a:r>
              <a:rPr lang="en-US" dirty="0"/>
              <a:t>Perform assigned roles for Statement of Work by Friday 11/19/2021 before team meeting in </a:t>
            </a:r>
            <a:r>
              <a:rPr lang="en-US" dirty="0" err="1"/>
              <a:t>Hydroinformatics</a:t>
            </a:r>
            <a:r>
              <a:rPr lang="en-US" dirty="0"/>
              <a:t> lab.</a:t>
            </a:r>
          </a:p>
          <a:p>
            <a:r>
              <a:rPr lang="en-US" dirty="0"/>
              <a:t>Discuss as a team the areas of focus and hone in on what we feel will require the most time commitment. </a:t>
            </a:r>
          </a:p>
          <a:p>
            <a:r>
              <a:rPr lang="en-US" dirty="0"/>
              <a:t>Start to think about assignments that we will make to divide the work effectively so we can sustainably handle an increase in workload.</a:t>
            </a:r>
          </a:p>
          <a:p>
            <a:r>
              <a:rPr lang="en-US" dirty="0"/>
              <a:t>Add in new dates to our calendar to help us see progress as we go instead of letting ourselves get behind and having to catch up.</a:t>
            </a:r>
          </a:p>
          <a:p>
            <a:endParaRPr lang="en-US" dirty="0"/>
          </a:p>
          <a:p>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normAutofit/>
          </a:bodyPr>
          <a:lstStyle/>
          <a:p>
            <a:r>
              <a:rPr lang="en-US"/>
              <a:t>We </a:t>
            </a:r>
            <a:r>
              <a:rPr lang="en-US" dirty="0"/>
              <a:t>are now moving forward to the rough draft phase of the project. The overall outlook of the project will be taking hydrograph readouts and converting that into a GIS map that allows viewers to see the potential flood impacts in visual form. The readout will include an extent of the flooded region with potential infrastructure damages and costs caused by the flooding event.</a:t>
            </a:r>
          </a:p>
          <a:p>
            <a:r>
              <a:rPr lang="en-US" dirty="0"/>
              <a:t>We have gotten into the routine of meeting every week and collecting research individually on serious games and GIS and Python strategies for developing a game to help inform decisions.</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Develop Statement of Work by Nov. 22</a:t>
            </a:r>
            <a:r>
              <a:rPr lang="en-US" baseline="30000" dirty="0"/>
              <a:t>nd</a:t>
            </a:r>
            <a:endParaRPr lang="en-US" dirty="0"/>
          </a:p>
          <a:p>
            <a:r>
              <a:rPr lang="en-US" dirty="0"/>
              <a:t>Identifying the most important events to include in our calendar</a:t>
            </a:r>
          </a:p>
          <a:p>
            <a:r>
              <a:rPr lang="en-US" dirty="0"/>
              <a:t>Coordinating the schedule with the time budget</a:t>
            </a:r>
          </a:p>
          <a:p>
            <a:r>
              <a:rPr lang="en-US" dirty="0"/>
              <a:t>Finding an accurate way to estimate time that will need to spent for each task.</a:t>
            </a:r>
          </a:p>
          <a:p>
            <a:r>
              <a:rPr lang="en-US" dirty="0"/>
              <a:t>Coordinating with Dr. Nelson on what people and groups to meet with and when.</a:t>
            </a:r>
          </a:p>
          <a:p>
            <a:r>
              <a:rPr lang="en-US" dirty="0"/>
              <a:t>Our scope changed from just focusing on Piura, Peru to expanding to come up with a tool that will work in many different regions like HKH, Mekong, and Amazonia.</a:t>
            </a:r>
          </a:p>
          <a:p>
            <a:pPr marL="0" indent="0">
              <a:buNone/>
            </a:pPr>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Each member will perform their assigned role to complete Statement of Work by Friday.</a:t>
            </a:r>
          </a:p>
          <a:p>
            <a:r>
              <a:rPr lang="en-US" dirty="0"/>
              <a:t>Completing the Statement of Work puts us in a good position to start a rough draft of a game that would inform us of potential flood impacts.</a:t>
            </a:r>
          </a:p>
          <a:p>
            <a:r>
              <a:rPr lang="en-US" dirty="0"/>
              <a:t>We will have rough draft of the game by the end of January.</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a:t>
            </a:r>
          </a:p>
        </p:txBody>
      </p:sp>
      <p:sp>
        <p:nvSpPr>
          <p:cNvPr id="3" name="Text Placeholder 2">
            <a:extLst>
              <a:ext uri="{FF2B5EF4-FFF2-40B4-BE49-F238E27FC236}">
                <a16:creationId xmlns:a16="http://schemas.microsoft.com/office/drawing/2014/main" id="{52B608E6-A5CE-4273-8683-CC3D1A639D07}"/>
              </a:ext>
            </a:extLst>
          </p:cNvPr>
          <p:cNvSpPr>
            <a:spLocks noGrp="1"/>
          </p:cNvSpPr>
          <p:nvPr>
            <p:ph type="body" sz="quarter" idx="23"/>
          </p:nvPr>
        </p:nvSpPr>
        <p:spPr/>
        <p:txBody>
          <a:bodyPr/>
          <a:lstStyle/>
          <a:p>
            <a:r>
              <a:rPr lang="en-US" dirty="0"/>
              <a:t>2</a:t>
            </a:r>
          </a:p>
        </p:txBody>
      </p:sp>
      <p:sp>
        <p:nvSpPr>
          <p:cNvPr id="4" name="Text Placeholder 3">
            <a:extLst>
              <a:ext uri="{FF2B5EF4-FFF2-40B4-BE49-F238E27FC236}">
                <a16:creationId xmlns:a16="http://schemas.microsoft.com/office/drawing/2014/main" id="{BE8C71BA-E9A3-4ADC-9DD5-7D3703042F5C}"/>
              </a:ext>
            </a:extLst>
          </p:cNvPr>
          <p:cNvSpPr>
            <a:spLocks noGrp="1"/>
          </p:cNvSpPr>
          <p:nvPr>
            <p:ph type="body" sz="quarter" idx="22"/>
          </p:nvPr>
        </p:nvSpPr>
        <p:spPr/>
        <p:txBody>
          <a:bodyPr/>
          <a:lstStyle/>
          <a:p>
            <a:r>
              <a:rPr lang="en-US" dirty="0"/>
              <a:t>0.5</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678</TotalTime>
  <Words>367</Words>
  <Application>Microsoft Office PowerPoint</Application>
  <PresentationFormat>Widescreen</PresentationFormat>
  <Paragraphs>25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Jacob Anderson</cp:lastModifiedBy>
  <cp:revision>29</cp:revision>
  <dcterms:created xsi:type="dcterms:W3CDTF">2017-01-09T14:30:38Z</dcterms:created>
  <dcterms:modified xsi:type="dcterms:W3CDTF">2021-11-22T23:11:02Z</dcterms:modified>
</cp:coreProperties>
</file>