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100" d="100"/>
          <a:sy n="100" d="100"/>
        </p:scale>
        <p:origin x="67" y="-6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Recycled Plastic in Construction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Alicia Cherrington, Ian MacGregor, Josh Carlile, Conrad Belshe, &amp; Jackson Calder</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Nov. 22, 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will need to schedule times to begin batching and testing mortar cubes. We must do this sooner rather than later so that the mortar samples will have enough time to cure. </a:t>
            </a:r>
          </a:p>
          <a:p>
            <a:r>
              <a:rPr lang="en-US" dirty="0"/>
              <a:t>Dr. Guthrie will help us to understand </a:t>
            </a:r>
            <a:r>
              <a:rPr lang="en-US"/>
              <a:t>how sample </a:t>
            </a:r>
            <a:r>
              <a:rPr lang="en-US" dirty="0"/>
              <a:t>tests are performed.</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is moving along well. We have finished grinding plastic bottles and have enough fine plastic aggregate for testing.</a:t>
            </a:r>
          </a:p>
          <a:p>
            <a:r>
              <a:rPr lang="en-US" dirty="0"/>
              <a:t>Team members will be meeting with Dr. Guthrie this week to being mortar batching process.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have determined we will do three phases of testing. The tests we will do include  Flow (Fixed), Water Retention, Density, Compressive Strength, Fire resistance, Freeze-Thaw, and Indirect tension tests. Not all team members fully understand how these tests are performed.</a:t>
            </a:r>
          </a:p>
          <a:p>
            <a:r>
              <a:rPr lang="en-US" dirty="0"/>
              <a:t>With so little literature and research on mortar, we are unsure of the outcome or how applicable this project may be in the field.</a:t>
            </a:r>
          </a:p>
          <a:p>
            <a:endParaRPr lang="en-US" dirty="0"/>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planning to begin batching mortar samples this week and let them cure over the break.</a:t>
            </a:r>
          </a:p>
          <a:p>
            <a:r>
              <a:rPr lang="en-US" dirty="0"/>
              <a:t>We have a clear direction on which tests we will do during which phases.</a:t>
            </a:r>
          </a:p>
          <a:p>
            <a:r>
              <a:rPr lang="en-US" dirty="0"/>
              <a:t>We have determined we will be testing type S and type N mortar.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1</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2.3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474</TotalTime>
  <Words>243</Words>
  <Application>Microsoft Office PowerPoint</Application>
  <PresentationFormat>Widescreen</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Ian</cp:lastModifiedBy>
  <cp:revision>28</cp:revision>
  <dcterms:created xsi:type="dcterms:W3CDTF">2017-01-09T14:30:38Z</dcterms:created>
  <dcterms:modified xsi:type="dcterms:W3CDTF">2021-11-22T18:00:59Z</dcterms:modified>
</cp:coreProperties>
</file>