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77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Seattle Building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Stephanie Brunson, Josh </a:t>
            </a:r>
            <a:r>
              <a:rPr lang="en-US" dirty="0" err="1"/>
              <a:t>Blom</a:t>
            </a:r>
            <a:r>
              <a:rPr lang="en-US" dirty="0"/>
              <a:t>, Adam Dinkins, and John </a:t>
            </a:r>
            <a:r>
              <a:rPr lang="en-US" dirty="0" err="1"/>
              <a:t>Cassler</a:t>
            </a:r>
            <a:endParaRPr lang="en-US" dirty="0"/>
          </a:p>
          <a:p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11/22/2021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11/22/2021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met as a group on the 19</a:t>
            </a:r>
            <a:r>
              <a:rPr lang="en-US" baseline="30000" dirty="0"/>
              <a:t>th</a:t>
            </a:r>
            <a:r>
              <a:rPr lang="en-US" dirty="0"/>
              <a:t> to discuss who does what for the Statement of Work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After the Statement of Work is finished, we will continue our dead load calculations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One of our team members was out this week for personal reasons</a:t>
            </a:r>
          </a:p>
          <a:p>
            <a:r>
              <a:rPr lang="en-US" dirty="0"/>
              <a:t>We have to finish the Statement of Work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will be finishing the Statement of Work by the end of class time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0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383</TotalTime>
  <Words>92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Derpy Snas</cp:lastModifiedBy>
  <cp:revision>23</cp:revision>
  <dcterms:created xsi:type="dcterms:W3CDTF">2017-01-09T14:30:38Z</dcterms:created>
  <dcterms:modified xsi:type="dcterms:W3CDTF">2021-11-22T23:17:33Z</dcterms:modified>
</cp:coreProperties>
</file>