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4" d="100"/>
          <a:sy n="84" d="100"/>
        </p:scale>
        <p:origin x="55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13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Steel Bridge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Rebekah Higgins, Jenna </a:t>
            </a:r>
            <a:r>
              <a:rPr lang="en-US" dirty="0" err="1"/>
              <a:t>Dayley</a:t>
            </a:r>
            <a:r>
              <a:rPr lang="en-US" dirty="0"/>
              <a:t>, Rory Albrecht, Brandon Goodrich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Monday 3:30-5:00</a:t>
            </a:r>
          </a:p>
          <a:p>
            <a:r>
              <a:rPr lang="en-US" dirty="0"/>
              <a:t>Tuesday 6:30-8:00</a:t>
            </a:r>
          </a:p>
          <a:p>
            <a:r>
              <a:rPr lang="en-US" dirty="0"/>
              <a:t>@ The Structure Lab</a:t>
            </a:r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1/29/2024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spent time going through all of the CAD drawings and verifying all of the dimensions that we needed to change. </a:t>
            </a:r>
          </a:p>
          <a:p>
            <a:endParaRPr lang="en-US" dirty="0"/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cleaned the steel.</a:t>
            </a:r>
          </a:p>
          <a:p>
            <a:r>
              <a:rPr lang="en-US" dirty="0"/>
              <a:t>We went over what changes needed to be made to the CAD drawings and there is a list of those changes.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This week we realized that our CAD drawings were slightly off in several dimensions as we were doing a review before we start cutting steel. </a:t>
            </a:r>
          </a:p>
          <a:p>
            <a:endParaRPr lang="en-US" dirty="0"/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There is a list of changes that need to be made and one of us has set aside time to accomplish all of those changes.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3.5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372</TotalTime>
  <Words>129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Brandon Goodrich</cp:lastModifiedBy>
  <cp:revision>23</cp:revision>
  <dcterms:created xsi:type="dcterms:W3CDTF">2017-01-09T14:30:38Z</dcterms:created>
  <dcterms:modified xsi:type="dcterms:W3CDTF">2024-01-29T22:52:08Z</dcterms:modified>
</cp:coreProperties>
</file>