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spent time going through all of the CAD drawings and verifying all of the dimensions that we needed to change. </a:t>
            </a:r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cleaned the steel.</a:t>
            </a:r>
          </a:p>
          <a:p>
            <a:r>
              <a:rPr lang="en-US" dirty="0"/>
              <a:t>We went over what changes needed to be made to the CAD drawings and there is a list of those changes.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This week we realized that our CAD drawings were slightly off in several dimensions as we were doing a review before we start cutting steel. </a:t>
            </a:r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There is a list of changes that need to be made and one of us has set aside time to accomplish all of those changes.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129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23</cp:revision>
  <dcterms:created xsi:type="dcterms:W3CDTF">2017-01-09T14:30:38Z</dcterms:created>
  <dcterms:modified xsi:type="dcterms:W3CDTF">2024-01-29T22:52:08Z</dcterms:modified>
</cp:coreProperties>
</file>