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1" d="100"/>
          <a:sy n="91" d="100"/>
        </p:scale>
        <p:origin x="42" y="47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January 25,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January 25,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1/25/2024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1/25/2024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Spanish Fork Crash Database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Antonio Ruiz, Andrew Heathcote, Makenzie Loo, Keeton Knight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Week 9 (due Jan 29)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1/25/2024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We found a time available for all of us and decided to meet every week</a:t>
            </a:r>
          </a:p>
          <a:p>
            <a:r>
              <a:rPr lang="en-US" dirty="0"/>
              <a:t>Andrew offered to keep minutes for every meeting</a:t>
            </a:r>
          </a:p>
          <a:p>
            <a:r>
              <a:rPr lang="en-US" dirty="0"/>
              <a:t>Antonio uploaded police and city reports to google and set it in a shareable format</a:t>
            </a:r>
          </a:p>
          <a:p>
            <a:r>
              <a:rPr lang="en-US" dirty="0"/>
              <a:t>Kenzie wanted to make code that will convert addresses</a:t>
            </a:r>
          </a:p>
          <a:p>
            <a:r>
              <a:rPr lang="en-US" dirty="0"/>
              <a:t>Keeton reviewed address data to find a solution to the inexact address issue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The most important thing that needed to be done this week was get everyone on the same page and give everyone access to the city’s resources.</a:t>
            </a:r>
          </a:p>
          <a:p>
            <a:r>
              <a:rPr lang="en-US" dirty="0"/>
              <a:t>We still need to find a way to convert inexact addresses to an exact point for the GIS file</a:t>
            </a:r>
          </a:p>
          <a:p>
            <a:r>
              <a:rPr lang="en-US" dirty="0"/>
              <a:t>Meetings will occur every week at 11am on Tuesday with minutes being kept and shared with all members</a:t>
            </a:r>
          </a:p>
          <a:p>
            <a:r>
              <a:rPr lang="en-US" dirty="0"/>
              <a:t>We have a first draft code that converts address data into latitude and longitude data for the GIS file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Kenzie and Antonio were the only ones with access to all the necessary police and city crash data</a:t>
            </a:r>
          </a:p>
          <a:p>
            <a:r>
              <a:rPr lang="en-US" dirty="0"/>
              <a:t>We needed to regulate our meetings and keep a record of meetings</a:t>
            </a:r>
          </a:p>
          <a:p>
            <a:r>
              <a:rPr lang="en-US" dirty="0"/>
              <a:t>Not all addresses in dataset are able to be converted to an exact point (ex: the address appears as Main Street instead of an exact address)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We all have access to police and city reports and we can all work on the coding aspect of the project</a:t>
            </a:r>
          </a:p>
          <a:p>
            <a:r>
              <a:rPr lang="en-US" dirty="0"/>
              <a:t>Andrew has shared the meeting minutes over google so each member of the team could see the action items assigned to them each wee; meetings will happen every Tuesday at 11am</a:t>
            </a:r>
          </a:p>
          <a:p>
            <a:r>
              <a:rPr lang="en-US"/>
              <a:t>Kenzie made </a:t>
            </a:r>
            <a:r>
              <a:rPr lang="en-US" dirty="0"/>
              <a:t>a first draft of the </a:t>
            </a:r>
            <a:r>
              <a:rPr lang="en-US"/>
              <a:t>address conversion code</a:t>
            </a:r>
            <a:endParaRPr lang="en-US" dirty="0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381</TotalTime>
  <Words>294</Words>
  <Application>Microsoft Office PowerPoint</Application>
  <PresentationFormat>Widescreen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Andrew Heathcote</cp:lastModifiedBy>
  <cp:revision>22</cp:revision>
  <dcterms:created xsi:type="dcterms:W3CDTF">2017-01-09T14:30:38Z</dcterms:created>
  <dcterms:modified xsi:type="dcterms:W3CDTF">2024-01-25T20:00:04Z</dcterms:modified>
</cp:coreProperties>
</file>