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65" d="100"/>
          <a:sy n="65" d="100"/>
        </p:scale>
        <p:origin x="648" y="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January 29,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January 29,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1/29/2024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1/29/2024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p:txBody>
          <a:bodyPr/>
          <a:lstStyle/>
          <a:p>
            <a:r>
              <a:rPr lang="en-US" dirty="0"/>
              <a:t>14</a:t>
            </a:r>
          </a:p>
        </p:txBody>
      </p:sp>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Concrete Canoe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Justin </a:t>
            </a:r>
            <a:r>
              <a:rPr lang="en-US" dirty="0" err="1"/>
              <a:t>Booher</a:t>
            </a:r>
            <a:r>
              <a:rPr lang="en-US" dirty="0"/>
              <a:t>, Emily Cooper, Joshua Fenwick</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1/25/24 7:00 pm</a:t>
            </a:r>
          </a:p>
          <a:p>
            <a:r>
              <a:rPr lang="en-US" dirty="0"/>
              <a:t>Concrete Lab</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1/29/2024</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We talked to Mason about how we should model the canoe</a:t>
            </a:r>
          </a:p>
          <a:p>
            <a:r>
              <a:rPr lang="en-US" dirty="0"/>
              <a:t>Justin will compare our material inventory to the required materials.</a:t>
            </a:r>
          </a:p>
          <a:p>
            <a:r>
              <a:rPr lang="en-US" dirty="0"/>
              <a:t>Dr. Guthrie discussed a need to pass information onto the next year’s team. We will make sure to upload all documents to the club J-drive.</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still on track to meet deadlines.</a:t>
            </a:r>
          </a:p>
          <a:p>
            <a:r>
              <a:rPr lang="en-US" dirty="0"/>
              <a:t>We have the resources we need going forward.</a:t>
            </a:r>
          </a:p>
          <a:p>
            <a:r>
              <a:rPr lang="en-US" dirty="0"/>
              <a:t>We will continue meeting twice a week to make sure we are successful.</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This week we met twice</a:t>
            </a:r>
          </a:p>
          <a:p>
            <a:r>
              <a:rPr lang="en-US" dirty="0"/>
              <a:t>In the first meeting we research the hull design and decided what changes we’d like to make from last years. We need to decide what software we want to use to model the hull.</a:t>
            </a:r>
          </a:p>
          <a:p>
            <a:r>
              <a:rPr lang="en-US" dirty="0"/>
              <a:t>In the regular club meeting we tested our mix design and decided it would work well for our design. We need to make sure we have the required materials for the prototype canoe.</a:t>
            </a:r>
          </a:p>
          <a:p>
            <a:r>
              <a:rPr lang="en-US" dirty="0"/>
              <a:t>After this meeting we met with Dr. Guthrie to discuss the projects’ status.</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These process will take a while, but we are still on track to meet project deadlines if we continue meeting twice a week.</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2</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1</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3</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endParaRPr lang="en-US" dirty="0"/>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463</TotalTime>
  <Words>220</Words>
  <Application>Microsoft Office PowerPoint</Application>
  <PresentationFormat>Widescreen</PresentationFormat>
  <Paragraphs>21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Josh Fenwick</cp:lastModifiedBy>
  <cp:revision>25</cp:revision>
  <dcterms:created xsi:type="dcterms:W3CDTF">2017-01-09T14:30:38Z</dcterms:created>
  <dcterms:modified xsi:type="dcterms:W3CDTF">2024-01-30T00:21:22Z</dcterms:modified>
</cp:coreProperties>
</file>