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5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All of the changes were fixed in the CAD drawings.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All of the CAD drawings have been updated and the dimensions are correct. </a:t>
            </a:r>
          </a:p>
          <a:p>
            <a:r>
              <a:rPr lang="en-US" dirty="0"/>
              <a:t>Steel Is being cut.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No challenges encountered this week. </a:t>
            </a:r>
          </a:p>
          <a:p>
            <a:r>
              <a:rPr lang="en-US" dirty="0"/>
              <a:t>CAD drawings still needed to be updated to be consistent with the Risa model.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Changes have been made and the models are consistent.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377</TotalTime>
  <Words>89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23</cp:revision>
  <dcterms:created xsi:type="dcterms:W3CDTF">2017-01-09T14:30:38Z</dcterms:created>
  <dcterms:modified xsi:type="dcterms:W3CDTF">2024-01-29T22:51:18Z</dcterms:modified>
</cp:coreProperties>
</file>