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4" d="100"/>
          <a:sy n="84" d="100"/>
        </p:scale>
        <p:origin x="552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January 29,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January 29,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13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Steel Bridge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Rebekah Higgins, Jenna </a:t>
            </a:r>
            <a:r>
              <a:rPr lang="en-US" dirty="0" err="1"/>
              <a:t>Dayley</a:t>
            </a:r>
            <a:r>
              <a:rPr lang="en-US" dirty="0"/>
              <a:t>, Rory Albrecht, Brandon Goodrich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Monday 3:30-5:00</a:t>
            </a:r>
          </a:p>
          <a:p>
            <a:r>
              <a:rPr lang="en-US" dirty="0"/>
              <a:t>Tuesday 6:30-8:00</a:t>
            </a:r>
          </a:p>
          <a:p>
            <a:r>
              <a:rPr lang="en-US" dirty="0"/>
              <a:t>@ The Structure Lab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1/29/2024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 dirty="0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All of the changes were fixed in the CAD drawings. 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All of the CAD drawings have been updated and the dimensions are correct. </a:t>
            </a:r>
          </a:p>
          <a:p>
            <a:r>
              <a:rPr lang="en-US" dirty="0"/>
              <a:t>Steel Is being cut. </a:t>
            </a:r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No challenges encountered this week. </a:t>
            </a:r>
          </a:p>
          <a:p>
            <a:r>
              <a:rPr lang="en-US" dirty="0"/>
              <a:t>CAD drawings still needed to be updated to be consistent with the Risa model.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Changes have been made and the models are consistent. 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2391E7AC-9D5D-44F4-8A7E-020188BDFD21}"/>
              </a:ext>
            </a:extLst>
          </p:cNvPr>
          <p:cNvSpPr txBox="1">
            <a:spLocks/>
          </p:cNvSpPr>
          <p:nvPr/>
        </p:nvSpPr>
        <p:spPr>
          <a:xfrm>
            <a:off x="9147157" y="6528167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377</TotalTime>
  <Words>89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Brandon Goodrich</cp:lastModifiedBy>
  <cp:revision>23</cp:revision>
  <dcterms:created xsi:type="dcterms:W3CDTF">2017-01-09T14:30:38Z</dcterms:created>
  <dcterms:modified xsi:type="dcterms:W3CDTF">2024-01-29T22:51:18Z</dcterms:modified>
</cp:coreProperties>
</file>