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" roundtripDataSignature="AMtx7mi5m0XhpUKlNEoalZKBixw4bAOr5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72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customschemas.google.com/relationships/presentationmetadata" Target="metadata"/><Relationship Id="rId10" Type="http://schemas.openxmlformats.org/officeDocument/2006/relationships/tableStyles" Target="tableStyles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body" idx="1"/>
          </p:nvPr>
        </p:nvSpPr>
        <p:spPr>
          <a:xfrm>
            <a:off x="3099808" y="1360711"/>
            <a:ext cx="2934714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 sz="18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 sz="18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⮚"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/>
          <p:nvPr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Status Report:  CPST-0</a:t>
            </a:r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2"/>
          </p:nvPr>
        </p:nvSpPr>
        <p:spPr>
          <a:xfrm>
            <a:off x="1797412" y="1953759"/>
            <a:ext cx="1022675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 sz="18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 sz="18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⮚"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3"/>
          </p:nvPr>
        </p:nvSpPr>
        <p:spPr>
          <a:xfrm>
            <a:off x="1797413" y="1656763"/>
            <a:ext cx="1022675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 sz="18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 sz="18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⮚"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/>
          <p:nvPr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Team Members:</a:t>
            </a:r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4"/>
          </p:nvPr>
        </p:nvSpPr>
        <p:spPr>
          <a:xfrm>
            <a:off x="9397100" y="1360713"/>
            <a:ext cx="2627066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 sz="18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 sz="18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⮚"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3"/>
          <p:cNvSpPr txBox="1"/>
          <p:nvPr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Report Date:</a:t>
            </a:r>
            <a:endParaRPr/>
          </a:p>
        </p:txBody>
      </p:sp>
      <p:sp>
        <p:nvSpPr>
          <p:cNvPr id="31" name="Google Shape;31;p3"/>
          <p:cNvSpPr txBox="1"/>
          <p:nvPr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1) Summary of technical/non-technical challenges encountered </a:t>
            </a:r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dt" idx="10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3"/>
          <p:cNvSpPr txBox="1">
            <a:spLocks noGrp="1"/>
          </p:cNvSpPr>
          <p:nvPr>
            <p:ph type="sldNum" idx="12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" name="Google Shape;34;p3"/>
          <p:cNvSpPr txBox="1">
            <a:spLocks noGrp="1"/>
          </p:cNvSpPr>
          <p:nvPr>
            <p:ph type="body" idx="5"/>
          </p:nvPr>
        </p:nvSpPr>
        <p:spPr>
          <a:xfrm>
            <a:off x="6256604" y="2627372"/>
            <a:ext cx="5649646" cy="1666688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 sz="1200" b="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0"/>
            </a:lvl2pPr>
            <a:lvl3pPr marL="1371600" lvl="2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o"/>
              <a:defRPr sz="1200" b="0"/>
            </a:lvl3pPr>
            <a:lvl4pPr marL="1828800" lvl="3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 b="0"/>
            </a:lvl4pPr>
            <a:lvl5pPr marL="2286000" lvl="4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⮚"/>
              <a:defRPr sz="1200" b="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3"/>
          <p:cNvSpPr txBox="1"/>
          <p:nvPr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2) Team approaches &amp; resolutions to overcome challenges</a:t>
            </a:r>
            <a:endParaRPr/>
          </a:p>
        </p:txBody>
      </p:sp>
      <p:sp>
        <p:nvSpPr>
          <p:cNvPr id="36" name="Google Shape;36;p3"/>
          <p:cNvSpPr txBox="1"/>
          <p:nvPr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3) Status of challenge resolutions &amp; potential project impact</a:t>
            </a:r>
            <a:endParaRPr/>
          </a:p>
        </p:txBody>
      </p:sp>
      <p:sp>
        <p:nvSpPr>
          <p:cNvPr id="37" name="Google Shape;37;p3"/>
          <p:cNvSpPr txBox="1">
            <a:spLocks noGrp="1"/>
          </p:cNvSpPr>
          <p:nvPr>
            <p:ph type="body" idx="6"/>
          </p:nvPr>
        </p:nvSpPr>
        <p:spPr>
          <a:xfrm>
            <a:off x="6256604" y="4667250"/>
            <a:ext cx="5649646" cy="1666688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 sz="1200" b="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0"/>
            </a:lvl2pPr>
            <a:lvl3pPr marL="1371600" lvl="2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o"/>
              <a:defRPr sz="1200" b="0"/>
            </a:lvl3pPr>
            <a:lvl4pPr marL="1828800" lvl="3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 b="0"/>
            </a:lvl4pPr>
            <a:lvl5pPr marL="2286000" lvl="4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⮚"/>
              <a:defRPr sz="1200" b="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3"/>
          <p:cNvSpPr txBox="1"/>
          <p:nvPr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4) Project status &amp; summary</a:t>
            </a:r>
            <a:endParaRPr/>
          </a:p>
        </p:txBody>
      </p:sp>
      <p:sp>
        <p:nvSpPr>
          <p:cNvPr id="39" name="Google Shape;39;p3"/>
          <p:cNvSpPr txBox="1">
            <a:spLocks noGrp="1"/>
          </p:cNvSpPr>
          <p:nvPr>
            <p:ph type="body" idx="7"/>
          </p:nvPr>
        </p:nvSpPr>
        <p:spPr>
          <a:xfrm>
            <a:off x="285750" y="2629087"/>
            <a:ext cx="5649646" cy="1666688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 sz="1200" b="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0"/>
            </a:lvl2pPr>
            <a:lvl3pPr marL="1371600" lvl="2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o"/>
              <a:defRPr sz="1200" b="0"/>
            </a:lvl3pPr>
            <a:lvl4pPr marL="1828800" lvl="3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 b="0"/>
            </a:lvl4pPr>
            <a:lvl5pPr marL="2286000" lvl="4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⮚"/>
              <a:defRPr sz="1200" b="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3"/>
          <p:cNvSpPr txBox="1">
            <a:spLocks noGrp="1"/>
          </p:cNvSpPr>
          <p:nvPr>
            <p:ph type="body" idx="8"/>
          </p:nvPr>
        </p:nvSpPr>
        <p:spPr>
          <a:xfrm>
            <a:off x="285750" y="4667250"/>
            <a:ext cx="5649646" cy="1666688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 sz="1200" b="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0"/>
            </a:lvl2pPr>
            <a:lvl3pPr marL="1371600" lvl="2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o"/>
              <a:defRPr sz="1200" b="0"/>
            </a:lvl3pPr>
            <a:lvl4pPr marL="1828800" lvl="3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 b="0"/>
            </a:lvl4pPr>
            <a:lvl5pPr marL="2286000" lvl="4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⮚"/>
              <a:defRPr sz="1200" b="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3"/>
          <p:cNvSpPr txBox="1"/>
          <p:nvPr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Title:</a:t>
            </a:r>
            <a:endParaRPr/>
          </a:p>
        </p:txBody>
      </p:sp>
      <p:sp>
        <p:nvSpPr>
          <p:cNvPr id="42" name="Google Shape;42;p3"/>
          <p:cNvSpPr txBox="1">
            <a:spLocks noGrp="1"/>
          </p:cNvSpPr>
          <p:nvPr>
            <p:ph type="body" idx="9"/>
          </p:nvPr>
        </p:nvSpPr>
        <p:spPr>
          <a:xfrm>
            <a:off x="3294435" y="6518642"/>
            <a:ext cx="318578" cy="21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 b="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3"/>
          <p:cNvSpPr txBox="1">
            <a:spLocks noGrp="1"/>
          </p:cNvSpPr>
          <p:nvPr>
            <p:ph type="body" idx="13"/>
          </p:nvPr>
        </p:nvSpPr>
        <p:spPr>
          <a:xfrm>
            <a:off x="4770809" y="6518642"/>
            <a:ext cx="318579" cy="21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 b="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3"/>
          <p:cNvSpPr txBox="1">
            <a:spLocks noGrp="1"/>
          </p:cNvSpPr>
          <p:nvPr>
            <p:ph type="body" idx="14"/>
          </p:nvPr>
        </p:nvSpPr>
        <p:spPr>
          <a:xfrm>
            <a:off x="6209085" y="6518642"/>
            <a:ext cx="318580" cy="21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 b="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3"/>
          <p:cNvSpPr txBox="1">
            <a:spLocks noGrp="1"/>
          </p:cNvSpPr>
          <p:nvPr>
            <p:ph type="body" idx="15"/>
          </p:nvPr>
        </p:nvSpPr>
        <p:spPr>
          <a:xfrm>
            <a:off x="7733085" y="6528167"/>
            <a:ext cx="318580" cy="19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 b="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3"/>
          <p:cNvSpPr txBox="1">
            <a:spLocks noGrp="1"/>
          </p:cNvSpPr>
          <p:nvPr>
            <p:ph type="body" idx="16"/>
          </p:nvPr>
        </p:nvSpPr>
        <p:spPr>
          <a:xfrm>
            <a:off x="9128107" y="6528167"/>
            <a:ext cx="318580" cy="19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 b="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2"/>
          <p:cNvSpPr txBox="1"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  <a:defRPr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⮚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cxnSp>
        <p:nvCxnSpPr>
          <p:cNvPr id="13" name="Google Shape;13;p2"/>
          <p:cNvCxnSpPr/>
          <p:nvPr/>
        </p:nvCxnSpPr>
        <p:spPr>
          <a:xfrm>
            <a:off x="-1676" y="1273909"/>
            <a:ext cx="12193676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" name="Google Shape;16;p2"/>
          <p:cNvSpPr txBox="1"/>
          <p:nvPr/>
        </p:nvSpPr>
        <p:spPr>
          <a:xfrm>
            <a:off x="2939143" y="6349873"/>
            <a:ext cx="6294663" cy="233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 sz="1000" b="1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Please enter # of hours spent on project this last week for each team member in the order listed above</a:t>
            </a:r>
            <a:endParaRPr/>
          </a:p>
        </p:txBody>
      </p:sp>
      <p:sp>
        <p:nvSpPr>
          <p:cNvPr id="17" name="Google Shape;17;p2"/>
          <p:cNvSpPr txBox="1"/>
          <p:nvPr/>
        </p:nvSpPr>
        <p:spPr>
          <a:xfrm>
            <a:off x="2586978" y="6558944"/>
            <a:ext cx="689622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 sz="1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Member #1:</a:t>
            </a:r>
            <a:endParaRPr/>
          </a:p>
        </p:txBody>
      </p:sp>
      <p:sp>
        <p:nvSpPr>
          <p:cNvPr id="18" name="Google Shape;18;p2"/>
          <p:cNvSpPr txBox="1"/>
          <p:nvPr/>
        </p:nvSpPr>
        <p:spPr>
          <a:xfrm>
            <a:off x="4063353" y="6558944"/>
            <a:ext cx="689622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 sz="1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Member #2:</a:t>
            </a:r>
            <a:endParaRPr/>
          </a:p>
        </p:txBody>
      </p:sp>
      <p:sp>
        <p:nvSpPr>
          <p:cNvPr id="19" name="Google Shape;19;p2"/>
          <p:cNvSpPr txBox="1"/>
          <p:nvPr/>
        </p:nvSpPr>
        <p:spPr>
          <a:xfrm>
            <a:off x="5501628" y="6558944"/>
            <a:ext cx="689622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 sz="1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Member #3:</a:t>
            </a:r>
            <a:endParaRPr/>
          </a:p>
        </p:txBody>
      </p:sp>
      <p:sp>
        <p:nvSpPr>
          <p:cNvPr id="20" name="Google Shape;20;p2"/>
          <p:cNvSpPr txBox="1"/>
          <p:nvPr/>
        </p:nvSpPr>
        <p:spPr>
          <a:xfrm>
            <a:off x="6978003" y="6558944"/>
            <a:ext cx="689622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 sz="1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Member #4:</a:t>
            </a:r>
            <a:endParaRPr/>
          </a:p>
        </p:txBody>
      </p:sp>
      <p:pic>
        <p:nvPicPr>
          <p:cNvPr id="21" name="Google Shape;21;p2" descr="Graphical user interface, text, applicatio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2492" y="-101395"/>
            <a:ext cx="10343661" cy="1417912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"/>
          <p:cNvSpPr txBox="1"/>
          <p:nvPr/>
        </p:nvSpPr>
        <p:spPr>
          <a:xfrm>
            <a:off x="8387703" y="6558944"/>
            <a:ext cx="689622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 sz="1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Member #5:</a:t>
            </a: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"/>
          <p:cNvSpPr txBox="1">
            <a:spLocks noGrp="1"/>
          </p:cNvSpPr>
          <p:nvPr>
            <p:ph type="body" idx="1"/>
          </p:nvPr>
        </p:nvSpPr>
        <p:spPr>
          <a:xfrm>
            <a:off x="3099808" y="1360711"/>
            <a:ext cx="2934714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/>
              <a:t>01</a:t>
            </a:r>
            <a:endParaRPr/>
          </a:p>
        </p:txBody>
      </p:sp>
      <p:sp>
        <p:nvSpPr>
          <p:cNvPr id="52" name="Google Shape;52;p1"/>
          <p:cNvSpPr txBox="1">
            <a:spLocks noGrp="1"/>
          </p:cNvSpPr>
          <p:nvPr>
            <p:ph type="body" idx="2"/>
          </p:nvPr>
        </p:nvSpPr>
        <p:spPr>
          <a:xfrm>
            <a:off x="1797412" y="1953759"/>
            <a:ext cx="1022675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dirty="0"/>
              <a:t>Spanish Fork Crash Database</a:t>
            </a:r>
            <a:endParaRPr dirty="0"/>
          </a:p>
        </p:txBody>
      </p:sp>
      <p:sp>
        <p:nvSpPr>
          <p:cNvPr id="53" name="Google Shape;53;p1"/>
          <p:cNvSpPr txBox="1">
            <a:spLocks noGrp="1"/>
          </p:cNvSpPr>
          <p:nvPr>
            <p:ph type="body" idx="3"/>
          </p:nvPr>
        </p:nvSpPr>
        <p:spPr>
          <a:xfrm>
            <a:off x="1797413" y="1656763"/>
            <a:ext cx="1022675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dirty="0"/>
              <a:t>Antonio Ruiz, Andrew Heathcote, Mackenzie Loo, Keeton Knight</a:t>
            </a:r>
            <a:endParaRPr dirty="0"/>
          </a:p>
        </p:txBody>
      </p:sp>
      <p:sp>
        <p:nvSpPr>
          <p:cNvPr id="54" name="Google Shape;54;p1"/>
          <p:cNvSpPr txBox="1">
            <a:spLocks noGrp="1"/>
          </p:cNvSpPr>
          <p:nvPr>
            <p:ph type="body" idx="4"/>
          </p:nvPr>
        </p:nvSpPr>
        <p:spPr>
          <a:xfrm>
            <a:off x="9397100" y="1360713"/>
            <a:ext cx="2627066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/>
              <a:t>Week 10 (due Jan 29)</a:t>
            </a:r>
            <a:endParaRPr/>
          </a:p>
        </p:txBody>
      </p:sp>
      <p:sp>
        <p:nvSpPr>
          <p:cNvPr id="55" name="Google Shape;55;p1"/>
          <p:cNvSpPr txBox="1">
            <a:spLocks noGrp="1"/>
          </p:cNvSpPr>
          <p:nvPr>
            <p:ph type="dt" idx="10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10/7/2021</a:t>
            </a:r>
            <a:endParaRPr/>
          </a:p>
        </p:txBody>
      </p:sp>
      <p:sp>
        <p:nvSpPr>
          <p:cNvPr id="56" name="Google Shape;56;p1"/>
          <p:cNvSpPr txBox="1">
            <a:spLocks noGrp="1"/>
          </p:cNvSpPr>
          <p:nvPr>
            <p:ph type="sldNum" idx="12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 dirty="0"/>
          </a:p>
        </p:txBody>
      </p:sp>
      <p:sp>
        <p:nvSpPr>
          <p:cNvPr id="57" name="Google Shape;57;p1"/>
          <p:cNvSpPr txBox="1">
            <a:spLocks noGrp="1"/>
          </p:cNvSpPr>
          <p:nvPr>
            <p:ph type="body" idx="5"/>
          </p:nvPr>
        </p:nvSpPr>
        <p:spPr>
          <a:xfrm>
            <a:off x="6256604" y="2627372"/>
            <a:ext cx="5649646" cy="1666688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normAutofit/>
          </a:bodyPr>
          <a:lstStyle/>
          <a:p>
            <a:pPr marL="247650" indent="-171450"/>
            <a:r>
              <a:rPr lang="en-US" dirty="0"/>
              <a:t>We are using our coding skills, and the assistance of ChatGPT to help write code that will convert normal addresses to latitude and longitude coordinates. </a:t>
            </a:r>
          </a:p>
          <a:p>
            <a:pPr marL="247650" indent="-171450"/>
            <a:r>
              <a:rPr lang="en-US" dirty="0"/>
              <a:t>We are planning on talking with Dr. Ames to gain some expertise with ArcGIS. </a:t>
            </a:r>
          </a:p>
          <a:p>
            <a:pPr marL="247650" indent="-171450"/>
            <a:r>
              <a:rPr lang="en-US" dirty="0"/>
              <a:t>Keeton and Andrew are investigating ways to deal with the weird addresses using an excel find and replace function, or perhaps through an if statement function.</a:t>
            </a:r>
            <a:endParaRPr dirty="0"/>
          </a:p>
        </p:txBody>
      </p:sp>
      <p:sp>
        <p:nvSpPr>
          <p:cNvPr id="58" name="Google Shape;58;p1"/>
          <p:cNvSpPr txBox="1">
            <a:spLocks noGrp="1"/>
          </p:cNvSpPr>
          <p:nvPr>
            <p:ph type="body" idx="6"/>
          </p:nvPr>
        </p:nvSpPr>
        <p:spPr>
          <a:xfrm>
            <a:off x="6256604" y="4667250"/>
            <a:ext cx="5649646" cy="1666688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normAutofit/>
          </a:bodyPr>
          <a:lstStyle/>
          <a:p>
            <a:pPr marL="247650" indent="-171450"/>
            <a:r>
              <a:rPr lang="en-US" dirty="0"/>
              <a:t>We made good progress at scoping out what our challenges are this week, and what resources we have access to </a:t>
            </a:r>
            <a:r>
              <a:rPr lang="en-US" dirty="0" err="1"/>
              <a:t>to</a:t>
            </a:r>
            <a:r>
              <a:rPr lang="en-US" dirty="0"/>
              <a:t> help overcome them. </a:t>
            </a:r>
          </a:p>
          <a:p>
            <a:pPr marL="247650" indent="-171450"/>
            <a:r>
              <a:rPr lang="en-US" dirty="0"/>
              <a:t>We started running some code and testing our resources to see how effective they are going to be to help solve our problems. </a:t>
            </a:r>
          </a:p>
          <a:p>
            <a:pPr marL="247650" indent="-171450"/>
            <a:r>
              <a:rPr lang="en-US" dirty="0"/>
              <a:t>We are planning to talk with Dr. Ames to gain the expertise we will soon need with ArcGIS. </a:t>
            </a:r>
            <a:endParaRPr dirty="0"/>
          </a:p>
        </p:txBody>
      </p:sp>
      <p:sp>
        <p:nvSpPr>
          <p:cNvPr id="59" name="Google Shape;59;p1"/>
          <p:cNvSpPr txBox="1">
            <a:spLocks noGrp="1"/>
          </p:cNvSpPr>
          <p:nvPr>
            <p:ph type="body" idx="7"/>
          </p:nvPr>
        </p:nvSpPr>
        <p:spPr>
          <a:xfrm>
            <a:off x="285750" y="2629087"/>
            <a:ext cx="5649646" cy="1666688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normAutofit/>
          </a:bodyPr>
          <a:lstStyle/>
          <a:p>
            <a:pPr marL="247650" indent="-171450"/>
            <a:r>
              <a:rPr lang="en-US" dirty="0"/>
              <a:t>We are still struggling to find a good way to convert weird addresses to an exact latitude and longitude point. </a:t>
            </a:r>
          </a:p>
          <a:p>
            <a:pPr marL="247650" indent="-171450"/>
            <a:r>
              <a:rPr lang="en-US" dirty="0"/>
              <a:t>We need more expertise in ArcGIS so that we can begin to add latitude and longitude coordinates to a model. </a:t>
            </a:r>
          </a:p>
          <a:p>
            <a:pPr marL="247650" indent="-171450"/>
            <a:r>
              <a:rPr lang="en-US" dirty="0"/>
              <a:t>We are still working on perfecting our team coordination skills.</a:t>
            </a:r>
          </a:p>
        </p:txBody>
      </p:sp>
      <p:sp>
        <p:nvSpPr>
          <p:cNvPr id="60" name="Google Shape;60;p1"/>
          <p:cNvSpPr txBox="1">
            <a:spLocks noGrp="1"/>
          </p:cNvSpPr>
          <p:nvPr>
            <p:ph type="body" idx="8"/>
          </p:nvPr>
        </p:nvSpPr>
        <p:spPr>
          <a:xfrm>
            <a:off x="285750" y="4667250"/>
            <a:ext cx="5649646" cy="1666688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normAutofit/>
          </a:bodyPr>
          <a:lstStyle/>
          <a:p>
            <a:pPr marL="247650" indent="-171450"/>
            <a:r>
              <a:rPr lang="en-US" dirty="0"/>
              <a:t>Kenzie did some work and confirmed that the conversion code works reasonably well. </a:t>
            </a:r>
          </a:p>
          <a:p>
            <a:pPr marL="247650" indent="-171450"/>
            <a:r>
              <a:rPr lang="en-US" dirty="0"/>
              <a:t>We noticed that most of the addresses after 2015 (which is the vast majority) are more complete and less weird, though there are still some odd exceptions. </a:t>
            </a:r>
          </a:p>
          <a:p>
            <a:pPr marL="247650" indent="-171450"/>
            <a:r>
              <a:rPr lang="en-US" dirty="0"/>
              <a:t>Antonio has access to Chat GPT 4.0 that has more power to help us than the free version. </a:t>
            </a:r>
            <a:endParaRPr dirty="0"/>
          </a:p>
        </p:txBody>
      </p:sp>
      <p:sp>
        <p:nvSpPr>
          <p:cNvPr id="61" name="Google Shape;61;p1"/>
          <p:cNvSpPr txBox="1">
            <a:spLocks noGrp="1"/>
          </p:cNvSpPr>
          <p:nvPr>
            <p:ph type="body" idx="9"/>
          </p:nvPr>
        </p:nvSpPr>
        <p:spPr>
          <a:xfrm>
            <a:off x="3294435" y="6518642"/>
            <a:ext cx="318578" cy="21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 dirty="0"/>
              <a:t>2</a:t>
            </a:r>
            <a:endParaRPr dirty="0"/>
          </a:p>
        </p:txBody>
      </p:sp>
      <p:sp>
        <p:nvSpPr>
          <p:cNvPr id="62" name="Google Shape;62;p1"/>
          <p:cNvSpPr txBox="1">
            <a:spLocks noGrp="1"/>
          </p:cNvSpPr>
          <p:nvPr>
            <p:ph type="body" idx="13"/>
          </p:nvPr>
        </p:nvSpPr>
        <p:spPr>
          <a:xfrm>
            <a:off x="4770809" y="6518642"/>
            <a:ext cx="318579" cy="21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 dirty="0"/>
              <a:t>2</a:t>
            </a:r>
            <a:endParaRPr dirty="0"/>
          </a:p>
        </p:txBody>
      </p:sp>
      <p:sp>
        <p:nvSpPr>
          <p:cNvPr id="63" name="Google Shape;63;p1"/>
          <p:cNvSpPr txBox="1">
            <a:spLocks noGrp="1"/>
          </p:cNvSpPr>
          <p:nvPr>
            <p:ph type="body" idx="14"/>
          </p:nvPr>
        </p:nvSpPr>
        <p:spPr>
          <a:xfrm>
            <a:off x="6209085" y="6518642"/>
            <a:ext cx="318580" cy="21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 dirty="0"/>
              <a:t>2</a:t>
            </a:r>
            <a:endParaRPr dirty="0"/>
          </a:p>
        </p:txBody>
      </p:sp>
      <p:sp>
        <p:nvSpPr>
          <p:cNvPr id="64" name="Google Shape;64;p1"/>
          <p:cNvSpPr txBox="1">
            <a:spLocks noGrp="1"/>
          </p:cNvSpPr>
          <p:nvPr>
            <p:ph type="body" idx="15"/>
          </p:nvPr>
        </p:nvSpPr>
        <p:spPr>
          <a:xfrm>
            <a:off x="7733085" y="6528167"/>
            <a:ext cx="318580" cy="19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 dirty="0"/>
              <a:t>2</a:t>
            </a:r>
            <a:endParaRPr dirty="0"/>
          </a:p>
        </p:txBody>
      </p:sp>
      <p:sp>
        <p:nvSpPr>
          <p:cNvPr id="65" name="Google Shape;65;p1"/>
          <p:cNvSpPr txBox="1"/>
          <p:nvPr/>
        </p:nvSpPr>
        <p:spPr>
          <a:xfrm>
            <a:off x="9147157" y="6528167"/>
            <a:ext cx="318580" cy="19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 sz="10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&lt;hrs&gt;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290</Words>
  <Application>Microsoft Office PowerPoint</Application>
  <PresentationFormat>Widescreen</PresentationFormat>
  <Paragraphs>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Noto Sans Symbols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Keeton Knight</cp:lastModifiedBy>
  <cp:revision>1</cp:revision>
  <dcterms:created xsi:type="dcterms:W3CDTF">2017-01-09T14:30:38Z</dcterms:created>
  <dcterms:modified xsi:type="dcterms:W3CDTF">2024-01-28T18:19:10Z</dcterms:modified>
</cp:coreProperties>
</file>