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88" d="100"/>
          <a:sy n="88" d="100"/>
        </p:scale>
        <p:origin x="168" y="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January 29,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January 29,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12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EERI SDC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James Niedens, Adam Siegel, Marcus Allan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Jan 22, 2024 4PM</a:t>
            </a:r>
          </a:p>
          <a:p>
            <a:r>
              <a:rPr lang="en-US"/>
              <a:t>EB 3</a:t>
            </a:r>
            <a:r>
              <a:rPr lang="en-US" baseline="30000"/>
              <a:t>RD</a:t>
            </a:r>
            <a:r>
              <a:rPr lang="en-US"/>
              <a:t> FLOOR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1/29/2024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Brainstorming ideas for architecture</a:t>
            </a:r>
          </a:p>
          <a:p>
            <a:r>
              <a:rPr lang="en-US" dirty="0"/>
              <a:t>Met with Jeremy and cleared our ideas for our design, and got his stamp of approval</a:t>
            </a:r>
          </a:p>
          <a:p>
            <a:r>
              <a:rPr lang="en-US" dirty="0"/>
              <a:t>Met with Dr. Richards to discuss finding the acceleration and </a:t>
            </a:r>
            <a:r>
              <a:rPr lang="en-US" dirty="0" err="1"/>
              <a:t>guestimating</a:t>
            </a:r>
            <a:r>
              <a:rPr lang="en-US" dirty="0"/>
              <a:t> the building period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We have 6 floor diaphragms built.</a:t>
            </a:r>
          </a:p>
          <a:p>
            <a:r>
              <a:rPr lang="en-US" dirty="0"/>
              <a:t>We have some rough drafts for the architecture</a:t>
            </a:r>
          </a:p>
          <a:p>
            <a:r>
              <a:rPr lang="en-US" dirty="0"/>
              <a:t>We have settled on 5 people to go which will be in our budget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Architecture design</a:t>
            </a:r>
          </a:p>
          <a:p>
            <a:r>
              <a:rPr lang="en-US" dirty="0"/>
              <a:t>Finding forces moving through our trusses</a:t>
            </a:r>
          </a:p>
          <a:p>
            <a:r>
              <a:rPr lang="en-US" dirty="0"/>
              <a:t>Finalizing our design.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We’ve been drawing up different ideas with the team</a:t>
            </a:r>
          </a:p>
          <a:p>
            <a:r>
              <a:rPr lang="en-US" dirty="0"/>
              <a:t>This week we will decide on building two towers to find the best building period to do better at competition.</a:t>
            </a:r>
          </a:p>
          <a:p>
            <a:r>
              <a:rPr lang="en-US" dirty="0"/>
              <a:t>Using Risa 3d to do a truss analysis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7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639</TotalTime>
  <Words>142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James Niedens</cp:lastModifiedBy>
  <cp:revision>24</cp:revision>
  <dcterms:created xsi:type="dcterms:W3CDTF">2017-01-09T14:30:38Z</dcterms:created>
  <dcterms:modified xsi:type="dcterms:W3CDTF">2024-01-30T03:34:00Z</dcterms:modified>
</cp:coreProperties>
</file>