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BYU Concrete Canoe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Justin </a:t>
            </a:r>
            <a:r>
              <a:rPr lang="en-US" dirty="0" err="1"/>
              <a:t>Booher</a:t>
            </a:r>
            <a:r>
              <a:rPr lang="en-US" dirty="0"/>
              <a:t>, Emily Cooper, Josh Fenwick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2/1/24</a:t>
            </a:r>
          </a:p>
          <a:p>
            <a:r>
              <a:rPr lang="en-US" dirty="0" err="1"/>
              <a:t>Caedm</a:t>
            </a:r>
            <a:r>
              <a:rPr lang="en-US" dirty="0"/>
              <a:t> lab - CB 425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2/5/24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have all dedicated more time to the project so that we can get our report finished on time.</a:t>
            </a:r>
          </a:p>
          <a:p>
            <a:r>
              <a:rPr lang="en-US" dirty="0"/>
              <a:t>We have another material called metakaolin that we will use to substitute for the fly ash that is discontinued. </a:t>
            </a:r>
          </a:p>
          <a:p>
            <a:r>
              <a:rPr lang="en-US" dirty="0"/>
              <a:t>We are going to pour concrete next week to test the mix with this new material.</a:t>
            </a:r>
          </a:p>
          <a:p>
            <a:r>
              <a:rPr lang="en-US" dirty="0"/>
              <a:t>We are calling other places to cut the mold.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The project is on track to get finished by the deadline as we continue to work hard and figure things out.</a:t>
            </a:r>
          </a:p>
          <a:p>
            <a:r>
              <a:rPr lang="en-US" dirty="0"/>
              <a:t>The mix design is being finalized and will be poured.</a:t>
            </a:r>
          </a:p>
          <a:p>
            <a:r>
              <a:rPr lang="en-US" dirty="0"/>
              <a:t>The hull is design being finalized to send the files to the create the mold.</a:t>
            </a:r>
          </a:p>
          <a:p>
            <a:r>
              <a:rPr lang="en-US" dirty="0"/>
              <a:t>We are still looking for a company to cut the mold.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Our report is due on the 16</a:t>
            </a:r>
            <a:r>
              <a:rPr lang="en-US" baseline="30000" dirty="0"/>
              <a:t>th</a:t>
            </a:r>
            <a:r>
              <a:rPr lang="en-US" dirty="0"/>
              <a:t> for the ASCE competition, and we are a little behind on the work</a:t>
            </a:r>
          </a:p>
          <a:p>
            <a:r>
              <a:rPr lang="en-US" dirty="0"/>
              <a:t>We found out that one of the materials for our mix is discontinued so we will need to find a substitute and test it before the report is due.</a:t>
            </a:r>
          </a:p>
          <a:p>
            <a:r>
              <a:rPr lang="en-US" dirty="0"/>
              <a:t>Some of the places to cut our mold cannot fit us in to get it cut.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 time we have dedicated has given us more time to get things done and we will get the project done with the extra time.</a:t>
            </a:r>
          </a:p>
          <a:p>
            <a:r>
              <a:rPr lang="en-US" dirty="0"/>
              <a:t>We have all of our materials and are set to pour which gives us enough time to test before the deadline.</a:t>
            </a:r>
          </a:p>
          <a:p>
            <a:r>
              <a:rPr lang="en-US" dirty="0"/>
              <a:t>Other places have been called to cut the foam mold and we are waiting to hear back.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398</TotalTime>
  <Words>288</Words>
  <Application>Microsoft Macintosh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Justin Booher</cp:lastModifiedBy>
  <cp:revision>26</cp:revision>
  <dcterms:created xsi:type="dcterms:W3CDTF">2017-01-09T14:30:38Z</dcterms:created>
  <dcterms:modified xsi:type="dcterms:W3CDTF">2024-02-06T04:33:40Z</dcterms:modified>
</cp:coreProperties>
</file>