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84" d="100"/>
          <a:sy n="84" d="100"/>
        </p:scale>
        <p:origin x="552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January 29,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January 29,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13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Steel Bridge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Rebekah Higgins, Jenna </a:t>
            </a:r>
            <a:r>
              <a:rPr lang="en-US" dirty="0" err="1"/>
              <a:t>Dayley</a:t>
            </a:r>
            <a:r>
              <a:rPr lang="en-US" dirty="0"/>
              <a:t>, Rory Albrecht, Brandon Goodrich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Monday 3:30-5:00</a:t>
            </a:r>
          </a:p>
          <a:p>
            <a:r>
              <a:rPr lang="en-US" dirty="0"/>
              <a:t>Tuesday 6:30-8:00</a:t>
            </a:r>
          </a:p>
          <a:p>
            <a:r>
              <a:rPr lang="en-US" dirty="0"/>
              <a:t>@ The Structure Lab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1/29/2024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 are just using the one saw to cut steel but we are making progress and we are still close to schedule!</a:t>
            </a:r>
          </a:p>
          <a:p>
            <a:r>
              <a:rPr lang="en-US" dirty="0"/>
              <a:t>We are also using an angle grinder to cut off the connections from last years bridge to use for this years so that will save us time. 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are slightly behind our idealized schedule but are still on track to finish on time. 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One of the saws that was used last year is not available this year so cutting is taking longer. </a:t>
            </a:r>
          </a:p>
          <a:p>
            <a:endParaRPr lang="en-US" dirty="0"/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The saw is still unavailable but we are working with what we have. We are a little behind our ideal schedule but not too far!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1.5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1.5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10441</TotalTime>
  <Words>143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Brandon Goodrich</cp:lastModifiedBy>
  <cp:revision>24</cp:revision>
  <dcterms:created xsi:type="dcterms:W3CDTF">2017-01-09T14:30:38Z</dcterms:created>
  <dcterms:modified xsi:type="dcterms:W3CDTF">2024-02-05T22:35:46Z</dcterms:modified>
</cp:coreProperties>
</file>