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2" d="100"/>
          <a:sy n="92" d="100"/>
        </p:scale>
        <p:origin x="1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February 5,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February 5,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15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Timber Strong Competition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err="1"/>
              <a:t>Dennisse</a:t>
            </a:r>
            <a:r>
              <a:rPr lang="en-US" dirty="0"/>
              <a:t> </a:t>
            </a:r>
            <a:r>
              <a:rPr lang="en-US" dirty="0" err="1"/>
              <a:t>Alejo</a:t>
            </a:r>
            <a:r>
              <a:rPr lang="en-US" dirty="0"/>
              <a:t> Juarez, Lucky </a:t>
            </a:r>
            <a:r>
              <a:rPr lang="en-US" dirty="0" err="1"/>
              <a:t>Bahati</a:t>
            </a:r>
            <a:r>
              <a:rPr lang="en-US" dirty="0"/>
              <a:t>, Lexie Isbell, Tyler Peterson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1/29/24 In EB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2/5/2024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 dirty="0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Met with mentors to gain a better understanding of what this project entails</a:t>
            </a:r>
          </a:p>
          <a:p>
            <a:r>
              <a:rPr lang="en-US" dirty="0"/>
              <a:t>Finalize building plans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Project is progressing quickly and this following week we will be making plans for phase 2 which is due in </a:t>
            </a:r>
            <a:r>
              <a:rPr lang="en-US"/>
              <a:t>a month.</a:t>
            </a:r>
            <a:endParaRPr lang="en-US" dirty="0"/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Struggling to get in contact with our extra builder (a freshman or sophomore in engineering)</a:t>
            </a:r>
          </a:p>
          <a:p>
            <a:r>
              <a:rPr lang="en-US" dirty="0"/>
              <a:t>Finding out what materials we need and how to order them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We submitted the documents for phase 1 of the timber strong competition, but without the ladder certification for our extra builder. This could impact our eligibility to compete. Planning on emailing ASCE to find out.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.5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.5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2391E7AC-9D5D-44F4-8A7E-020188BDFD21}"/>
              </a:ext>
            </a:extLst>
          </p:cNvPr>
          <p:cNvSpPr txBox="1">
            <a:spLocks/>
          </p:cNvSpPr>
          <p:nvPr/>
        </p:nvSpPr>
        <p:spPr>
          <a:xfrm>
            <a:off x="9147157" y="6528167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400</TotalTime>
  <Words>136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Lexie Isbell</cp:lastModifiedBy>
  <cp:revision>22</cp:revision>
  <dcterms:created xsi:type="dcterms:W3CDTF">2017-01-09T14:30:38Z</dcterms:created>
  <dcterms:modified xsi:type="dcterms:W3CDTF">2024-02-06T00:55:27Z</dcterms:modified>
</cp:coreProperties>
</file>