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82" d="100"/>
          <a:sy n="82" d="100"/>
        </p:scale>
        <p:origin x="629"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12,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12,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2/12/2024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2/12/2024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07</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Provo City Water Audit</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Jared Jewell, Arianna Kee, Marcus Young</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2/5/2024</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2/12/2024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have emailed with Barry following up from our lunch meeting a few weeks ago.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is moving along as expected. Barry has invited us to a training on the monitoring devices used by the city. We are also attempting to arrange a field visit to check leak locations. We are awaiting updated water meter data.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have received data from the water meter for the past year. However, this data has many gaps and spikes that are not representative of the actual flow. This is due to bad readings from the meter. The city is working to get better data, which Barry will send to us as soon as it is available.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There is a training on the </a:t>
            </a:r>
            <a:r>
              <a:rPr lang="en-US" dirty="0" err="1"/>
              <a:t>Sewerin</a:t>
            </a:r>
            <a:r>
              <a:rPr lang="en-US" dirty="0"/>
              <a:t> monitoring devices put on by Provo City that we are invited to attend. We plan to do this in order to gain a deeper understanding of the equipment we are working with. This knowledge may lead to new ideas of what may be causing the leak and how to find it. </a:t>
            </a:r>
          </a:p>
          <a:p>
            <a:endParaRPr lang="en-US" dirty="0"/>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
        <p:nvSpPr>
          <p:cNvPr id="3" name="Text Placeholder 2">
            <a:extLst>
              <a:ext uri="{FF2B5EF4-FFF2-40B4-BE49-F238E27FC236}">
                <a16:creationId xmlns:a16="http://schemas.microsoft.com/office/drawing/2014/main" id="{40A6B7A6-2433-77C9-16F7-FAC42393FA79}"/>
              </a:ext>
            </a:extLst>
          </p:cNvPr>
          <p:cNvSpPr>
            <a:spLocks noGrp="1"/>
          </p:cNvSpPr>
          <p:nvPr>
            <p:ph type="body" sz="quarter" idx="20"/>
          </p:nvPr>
        </p:nvSpPr>
        <p:spPr/>
        <p:txBody>
          <a:bodyPr/>
          <a:lstStyle/>
          <a:p>
            <a:r>
              <a:rPr lang="en-US" dirty="0"/>
              <a:t>.5</a:t>
            </a:r>
          </a:p>
        </p:txBody>
      </p:sp>
      <p:sp>
        <p:nvSpPr>
          <p:cNvPr id="2" name="TextBox 1">
            <a:extLst>
              <a:ext uri="{FF2B5EF4-FFF2-40B4-BE49-F238E27FC236}">
                <a16:creationId xmlns:a16="http://schemas.microsoft.com/office/drawing/2014/main" id="{0C984973-6A18-9BAA-8E5A-825ACEBEA4B7}"/>
              </a:ext>
            </a:extLst>
          </p:cNvPr>
          <p:cNvSpPr txBox="1"/>
          <p:nvPr/>
        </p:nvSpPr>
        <p:spPr>
          <a:xfrm>
            <a:off x="6382139" y="1637710"/>
            <a:ext cx="4749281" cy="430887"/>
          </a:xfrm>
          <a:prstGeom prst="rect">
            <a:avLst/>
          </a:prstGeom>
          <a:noFill/>
        </p:spPr>
        <p:txBody>
          <a:bodyPr wrap="square" rtlCol="0">
            <a:spAutoFit/>
          </a:bodyPr>
          <a:lstStyle/>
          <a:p>
            <a:r>
              <a:rPr lang="en-US" sz="1100" dirty="0"/>
              <a:t>Our team was not able to meet this week because team members were sick and out of town.</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384</TotalTime>
  <Words>230</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Arianna Kee</cp:lastModifiedBy>
  <cp:revision>24</cp:revision>
  <dcterms:created xsi:type="dcterms:W3CDTF">2017-01-09T14:30:38Z</dcterms:created>
  <dcterms:modified xsi:type="dcterms:W3CDTF">2024-02-12T23:10:32Z</dcterms:modified>
</cp:coreProperties>
</file>